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7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39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6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3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716B6D-3E8A-46D1-B9C3-987D85F834E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07AB721-080F-489A-9549-7D931082B5D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dirty="0">
              <a:latin typeface="Baskerville" panose="02020502070401020303" pitchFamily="18" charset="0"/>
              <a:ea typeface="Baskerville" panose="02020502070401020303" pitchFamily="18" charset="0"/>
            </a:rPr>
            <a:t>A new luxury used cars dealership is opening.</a:t>
          </a:r>
        </a:p>
      </dgm:t>
    </dgm:pt>
    <dgm:pt modelId="{240B7ADA-0252-4696-AA9E-7EB2B4AD60E9}" type="parTrans" cxnId="{2E166391-FF57-4849-B0C2-4FC533472E15}">
      <dgm:prSet/>
      <dgm:spPr/>
      <dgm:t>
        <a:bodyPr/>
        <a:lstStyle/>
        <a:p>
          <a:endParaRPr lang="en-US"/>
        </a:p>
      </dgm:t>
    </dgm:pt>
    <dgm:pt modelId="{F65BA0B1-0535-4F2F-9094-0A8B7C39EF6F}" type="sibTrans" cxnId="{2E166391-FF57-4849-B0C2-4FC533472E1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53B80F8-FC0A-4201-860A-56B29012F5F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askerville" panose="02020502070401020303" pitchFamily="18" charset="0"/>
              <a:ea typeface="Baskerville" panose="02020502070401020303" pitchFamily="18" charset="0"/>
              <a:cs typeface="+mn-cs"/>
            </a:rPr>
            <a:t>Currently used cars pricing is done</a:t>
          </a:r>
          <a:r>
            <a:rPr lang="en-US" sz="2400" kern="1200" dirty="0"/>
            <a:t> </a:t>
          </a:r>
          <a:r>
            <a:rPr lang="en-US" sz="3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askerville" panose="02020502070401020303" pitchFamily="18" charset="0"/>
              <a:ea typeface="Baskerville" panose="02020502070401020303" pitchFamily="18" charset="0"/>
              <a:cs typeface="+mn-cs"/>
            </a:rPr>
            <a:t>manually</a:t>
          </a:r>
          <a:r>
            <a:rPr lang="en-US" sz="2400" kern="1200" dirty="0"/>
            <a:t>.</a:t>
          </a:r>
        </a:p>
      </dgm:t>
    </dgm:pt>
    <dgm:pt modelId="{06BA30BB-1F1A-4875-A136-3B4715F6961B}" type="sibTrans" cxnId="{AB3839DF-DD24-4B57-8E79-DB45220C4DFE}">
      <dgm:prSet/>
      <dgm:spPr/>
      <dgm:t>
        <a:bodyPr/>
        <a:lstStyle/>
        <a:p>
          <a:endParaRPr lang="en-US"/>
        </a:p>
      </dgm:t>
    </dgm:pt>
    <dgm:pt modelId="{456D53F4-BCE0-45FC-8286-E4EC7A74A82D}" type="parTrans" cxnId="{AB3839DF-DD24-4B57-8E79-DB45220C4DFE}">
      <dgm:prSet/>
      <dgm:spPr/>
      <dgm:t>
        <a:bodyPr/>
        <a:lstStyle/>
        <a:p>
          <a:endParaRPr lang="en-US"/>
        </a:p>
      </dgm:t>
    </dgm:pt>
    <dgm:pt modelId="{52F6EFF1-342C-4284-B727-075DCBB61FFE}" type="pres">
      <dgm:prSet presAssocID="{5A716B6D-3E8A-46D1-B9C3-987D85F834E8}" presName="root" presStyleCnt="0">
        <dgm:presLayoutVars>
          <dgm:dir/>
          <dgm:resizeHandles val="exact"/>
        </dgm:presLayoutVars>
      </dgm:prSet>
      <dgm:spPr/>
    </dgm:pt>
    <dgm:pt modelId="{5FB14443-ADA6-495D-98F4-240C96781779}" type="pres">
      <dgm:prSet presAssocID="{307AB721-080F-489A-9549-7D931082B5D5}" presName="compNode" presStyleCnt="0"/>
      <dgm:spPr/>
    </dgm:pt>
    <dgm:pt modelId="{3F150DDA-FFF0-4080-B764-3481EC35C2D9}" type="pres">
      <dgm:prSet presAssocID="{307AB721-080F-489A-9549-7D931082B5D5}" presName="iconRect" presStyleLbl="node1" presStyleIdx="0" presStyleCnt="2"/>
      <dgm:spPr/>
    </dgm:pt>
    <dgm:pt modelId="{7344F113-DCDB-4E2C-B406-1871775CCF88}" type="pres">
      <dgm:prSet presAssocID="{307AB721-080F-489A-9549-7D931082B5D5}" presName="spaceRect" presStyleCnt="0"/>
      <dgm:spPr/>
    </dgm:pt>
    <dgm:pt modelId="{5F41A627-95CA-442E-9510-4003C776D272}" type="pres">
      <dgm:prSet presAssocID="{307AB721-080F-489A-9549-7D931082B5D5}" presName="textRect" presStyleLbl="revTx" presStyleIdx="0" presStyleCnt="2" custLinFactNeighborX="-268" custLinFactNeighborY="-33470">
        <dgm:presLayoutVars>
          <dgm:chMax val="1"/>
          <dgm:chPref val="1"/>
        </dgm:presLayoutVars>
      </dgm:prSet>
      <dgm:spPr/>
    </dgm:pt>
    <dgm:pt modelId="{42FA60E8-6305-4C82-81BF-BB062426B90B}" type="pres">
      <dgm:prSet presAssocID="{F65BA0B1-0535-4F2F-9094-0A8B7C39EF6F}" presName="sibTrans" presStyleCnt="0"/>
      <dgm:spPr/>
    </dgm:pt>
    <dgm:pt modelId="{78016935-47F9-4F7D-A895-3CBE2674E2BF}" type="pres">
      <dgm:prSet presAssocID="{253B80F8-FC0A-4201-860A-56B29012F5F5}" presName="compNode" presStyleCnt="0"/>
      <dgm:spPr/>
    </dgm:pt>
    <dgm:pt modelId="{6756DFA8-1CB9-4B4E-A00D-0FC1446ECE23}" type="pres">
      <dgm:prSet presAssocID="{253B80F8-FC0A-4201-860A-56B29012F5F5}" presName="iconRect" presStyleLbl="node1" presStyleIdx="1" presStyleCnt="2" custLinFactX="-100000" custLinFactNeighborX="-167266" custLinFactNeighborY="388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solidFill>
            <a:srgbClr val="00B0F0">
              <a:alpha val="0"/>
            </a:srgbClr>
          </a:solidFill>
        </a:ln>
      </dgm:spPr>
    </dgm:pt>
    <dgm:pt modelId="{D4F4DC9A-0CB8-4B83-856D-9DD21D3528D3}" type="pres">
      <dgm:prSet presAssocID="{253B80F8-FC0A-4201-860A-56B29012F5F5}" presName="spaceRect" presStyleCnt="0"/>
      <dgm:spPr/>
    </dgm:pt>
    <dgm:pt modelId="{00D97EFE-BBAC-4332-BCF4-DC7AE8DB6AF9}" type="pres">
      <dgm:prSet presAssocID="{253B80F8-FC0A-4201-860A-56B29012F5F5}" presName="textRect" presStyleLbl="revTx" presStyleIdx="1" presStyleCnt="2" custLinFactNeighborX="-536" custLinFactNeighborY="-33470">
        <dgm:presLayoutVars>
          <dgm:chMax val="1"/>
          <dgm:chPref val="1"/>
        </dgm:presLayoutVars>
      </dgm:prSet>
      <dgm:spPr/>
    </dgm:pt>
  </dgm:ptLst>
  <dgm:cxnLst>
    <dgm:cxn modelId="{49FB760E-2237-8D49-BDBD-B140D6A756E4}" type="presOf" srcId="{253B80F8-FC0A-4201-860A-56B29012F5F5}" destId="{00D97EFE-BBAC-4332-BCF4-DC7AE8DB6AF9}" srcOrd="0" destOrd="0" presId="urn:microsoft.com/office/officeart/2018/2/layout/IconLabelList"/>
    <dgm:cxn modelId="{2E166391-FF57-4849-B0C2-4FC533472E15}" srcId="{5A716B6D-3E8A-46D1-B9C3-987D85F834E8}" destId="{307AB721-080F-489A-9549-7D931082B5D5}" srcOrd="0" destOrd="0" parTransId="{240B7ADA-0252-4696-AA9E-7EB2B4AD60E9}" sibTransId="{F65BA0B1-0535-4F2F-9094-0A8B7C39EF6F}"/>
    <dgm:cxn modelId="{6E86BADC-A1F3-B348-A809-ED446A3AF460}" type="presOf" srcId="{307AB721-080F-489A-9549-7D931082B5D5}" destId="{5F41A627-95CA-442E-9510-4003C776D272}" srcOrd="0" destOrd="0" presId="urn:microsoft.com/office/officeart/2018/2/layout/IconLabelList"/>
    <dgm:cxn modelId="{AB3839DF-DD24-4B57-8E79-DB45220C4DFE}" srcId="{5A716B6D-3E8A-46D1-B9C3-987D85F834E8}" destId="{253B80F8-FC0A-4201-860A-56B29012F5F5}" srcOrd="1" destOrd="0" parTransId="{456D53F4-BCE0-45FC-8286-E4EC7A74A82D}" sibTransId="{06BA30BB-1F1A-4875-A136-3B4715F6961B}"/>
    <dgm:cxn modelId="{6A8637EC-2E9E-8F4E-9CBC-F0B4122491E2}" type="presOf" srcId="{5A716B6D-3E8A-46D1-B9C3-987D85F834E8}" destId="{52F6EFF1-342C-4284-B727-075DCBB61FFE}" srcOrd="0" destOrd="0" presId="urn:microsoft.com/office/officeart/2018/2/layout/IconLabelList"/>
    <dgm:cxn modelId="{18230444-9883-9E41-A4B4-BDB6F5114332}" type="presParOf" srcId="{52F6EFF1-342C-4284-B727-075DCBB61FFE}" destId="{5FB14443-ADA6-495D-98F4-240C96781779}" srcOrd="0" destOrd="0" presId="urn:microsoft.com/office/officeart/2018/2/layout/IconLabelList"/>
    <dgm:cxn modelId="{31989694-05E4-BB4D-91CF-F37307B76BA8}" type="presParOf" srcId="{5FB14443-ADA6-495D-98F4-240C96781779}" destId="{3F150DDA-FFF0-4080-B764-3481EC35C2D9}" srcOrd="0" destOrd="0" presId="urn:microsoft.com/office/officeart/2018/2/layout/IconLabelList"/>
    <dgm:cxn modelId="{3F9ADFFD-C519-F941-9BD5-C45399F5B7C2}" type="presParOf" srcId="{5FB14443-ADA6-495D-98F4-240C96781779}" destId="{7344F113-DCDB-4E2C-B406-1871775CCF88}" srcOrd="1" destOrd="0" presId="urn:microsoft.com/office/officeart/2018/2/layout/IconLabelList"/>
    <dgm:cxn modelId="{D2547588-6EC8-844A-8947-80013D46EA66}" type="presParOf" srcId="{5FB14443-ADA6-495D-98F4-240C96781779}" destId="{5F41A627-95CA-442E-9510-4003C776D272}" srcOrd="2" destOrd="0" presId="urn:microsoft.com/office/officeart/2018/2/layout/IconLabelList"/>
    <dgm:cxn modelId="{A981CC26-6013-9F47-8986-0884F2C8DA39}" type="presParOf" srcId="{52F6EFF1-342C-4284-B727-075DCBB61FFE}" destId="{42FA60E8-6305-4C82-81BF-BB062426B90B}" srcOrd="1" destOrd="0" presId="urn:microsoft.com/office/officeart/2018/2/layout/IconLabelList"/>
    <dgm:cxn modelId="{5452B8A4-5770-7646-86E8-D73B5E32C00C}" type="presParOf" srcId="{52F6EFF1-342C-4284-B727-075DCBB61FFE}" destId="{78016935-47F9-4F7D-A895-3CBE2674E2BF}" srcOrd="2" destOrd="0" presId="urn:microsoft.com/office/officeart/2018/2/layout/IconLabelList"/>
    <dgm:cxn modelId="{C7C0D2C5-F8AC-0043-9C59-87535474A01E}" type="presParOf" srcId="{78016935-47F9-4F7D-A895-3CBE2674E2BF}" destId="{6756DFA8-1CB9-4B4E-A00D-0FC1446ECE23}" srcOrd="0" destOrd="0" presId="urn:microsoft.com/office/officeart/2018/2/layout/IconLabelList"/>
    <dgm:cxn modelId="{0BCE1684-8C7E-DF4A-9D6B-2D9E01F2C33B}" type="presParOf" srcId="{78016935-47F9-4F7D-A895-3CBE2674E2BF}" destId="{D4F4DC9A-0CB8-4B83-856D-9DD21D3528D3}" srcOrd="1" destOrd="0" presId="urn:microsoft.com/office/officeart/2018/2/layout/IconLabelList"/>
    <dgm:cxn modelId="{A80B3A01-878B-2845-A5BC-D95CA57DFF6B}" type="presParOf" srcId="{78016935-47F9-4F7D-A895-3CBE2674E2BF}" destId="{00D97EFE-BBAC-4332-BCF4-DC7AE8DB6AF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FDFBB23-1742-46FD-A018-C642240E51C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6682CF0D-462A-40D1-8018-17B0EB1CF8E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Collect Data from </a:t>
          </a:r>
          <a:r>
            <a:rPr lang="en-US" dirty="0" err="1"/>
            <a:t>cars.com</a:t>
          </a:r>
          <a:endParaRPr lang="en-US" dirty="0"/>
        </a:p>
      </dgm:t>
    </dgm:pt>
    <dgm:pt modelId="{E1786406-DAC8-4742-AAB2-C5378AF28F65}" type="parTrans" cxnId="{0D287EE4-B8EC-4F91-8EEE-DE33C094C062}">
      <dgm:prSet/>
      <dgm:spPr/>
      <dgm:t>
        <a:bodyPr/>
        <a:lstStyle/>
        <a:p>
          <a:endParaRPr lang="en-US"/>
        </a:p>
      </dgm:t>
    </dgm:pt>
    <dgm:pt modelId="{43C021C7-FB10-43DD-84B6-FEA6C0CFA655}" type="sibTrans" cxnId="{0D287EE4-B8EC-4F91-8EEE-DE33C094C062}">
      <dgm:prSet/>
      <dgm:spPr/>
      <dgm:t>
        <a:bodyPr/>
        <a:lstStyle/>
        <a:p>
          <a:endParaRPr lang="en-US"/>
        </a:p>
      </dgm:t>
    </dgm:pt>
    <dgm:pt modelId="{18878686-2FE5-4A11-A832-3320AFA29D3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Extract insight.</a:t>
          </a:r>
        </a:p>
      </dgm:t>
    </dgm:pt>
    <dgm:pt modelId="{EFB4F4D5-199A-45FA-ACF7-31539D680244}" type="parTrans" cxnId="{43851264-DAB2-4B6C-9FDB-C3E41A640BD0}">
      <dgm:prSet/>
      <dgm:spPr/>
      <dgm:t>
        <a:bodyPr/>
        <a:lstStyle/>
        <a:p>
          <a:endParaRPr lang="en-US"/>
        </a:p>
      </dgm:t>
    </dgm:pt>
    <dgm:pt modelId="{9FD33171-66A1-4219-8849-41A9B936CA20}" type="sibTrans" cxnId="{43851264-DAB2-4B6C-9FDB-C3E41A640BD0}">
      <dgm:prSet/>
      <dgm:spPr/>
      <dgm:t>
        <a:bodyPr/>
        <a:lstStyle/>
        <a:p>
          <a:endParaRPr lang="en-US"/>
        </a:p>
      </dgm:t>
    </dgm:pt>
    <dgm:pt modelId="{BF4F733C-40ED-4B03-84D2-80EFC4C6CC5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Build multiple ML models.</a:t>
          </a:r>
        </a:p>
      </dgm:t>
    </dgm:pt>
    <dgm:pt modelId="{10FB56A7-7F88-44B3-8D7E-1F13C2902BD5}" type="parTrans" cxnId="{49A41011-1654-48A9-AD35-8BFECD00FC52}">
      <dgm:prSet/>
      <dgm:spPr/>
      <dgm:t>
        <a:bodyPr/>
        <a:lstStyle/>
        <a:p>
          <a:endParaRPr lang="en-US"/>
        </a:p>
      </dgm:t>
    </dgm:pt>
    <dgm:pt modelId="{E6850FB4-42B4-4899-916D-D82CC2FBB028}" type="sibTrans" cxnId="{49A41011-1654-48A9-AD35-8BFECD00FC52}">
      <dgm:prSet/>
      <dgm:spPr/>
      <dgm:t>
        <a:bodyPr/>
        <a:lstStyle/>
        <a:p>
          <a:endParaRPr lang="en-US"/>
        </a:p>
      </dgm:t>
    </dgm:pt>
    <dgm:pt modelId="{B9374EFE-3A6B-4499-B767-B4D328FA7AF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Choose the best model.</a:t>
          </a:r>
        </a:p>
      </dgm:t>
    </dgm:pt>
    <dgm:pt modelId="{41367B54-6ED5-4581-81F1-B69255B4AB25}" type="parTrans" cxnId="{72AB0A16-0A38-4F4E-A245-C5E51A481192}">
      <dgm:prSet/>
      <dgm:spPr/>
      <dgm:t>
        <a:bodyPr/>
        <a:lstStyle/>
        <a:p>
          <a:endParaRPr lang="en-US"/>
        </a:p>
      </dgm:t>
    </dgm:pt>
    <dgm:pt modelId="{07280278-F3E0-403A-A33B-B9F223DE6550}" type="sibTrans" cxnId="{72AB0A16-0A38-4F4E-A245-C5E51A481192}">
      <dgm:prSet/>
      <dgm:spPr/>
      <dgm:t>
        <a:bodyPr/>
        <a:lstStyle/>
        <a:p>
          <a:endParaRPr lang="en-US"/>
        </a:p>
      </dgm:t>
    </dgm:pt>
    <dgm:pt modelId="{B28525FF-6D98-4D95-B471-937E233CC4DA}" type="pres">
      <dgm:prSet presAssocID="{6FDFBB23-1742-46FD-A018-C642240E51CB}" presName="root" presStyleCnt="0">
        <dgm:presLayoutVars>
          <dgm:dir/>
          <dgm:resizeHandles val="exact"/>
        </dgm:presLayoutVars>
      </dgm:prSet>
      <dgm:spPr/>
    </dgm:pt>
    <dgm:pt modelId="{D3B22163-E862-4D02-8AFC-CC37B38C086A}" type="pres">
      <dgm:prSet presAssocID="{6682CF0D-462A-40D1-8018-17B0EB1CF8E9}" presName="compNode" presStyleCnt="0"/>
      <dgm:spPr/>
    </dgm:pt>
    <dgm:pt modelId="{9BFCFF10-93B5-4BD3-BBC7-22747AFC20AB}" type="pres">
      <dgm:prSet presAssocID="{6682CF0D-462A-40D1-8018-17B0EB1CF8E9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E9C730B5-3C6A-4400-B986-9AA9D7F6C028}" type="pres">
      <dgm:prSet presAssocID="{6682CF0D-462A-40D1-8018-17B0EB1CF8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A3AB2A7-CE9D-461D-BD21-5BF4DF02AA6A}" type="pres">
      <dgm:prSet presAssocID="{6682CF0D-462A-40D1-8018-17B0EB1CF8E9}" presName="spaceRect" presStyleCnt="0"/>
      <dgm:spPr/>
    </dgm:pt>
    <dgm:pt modelId="{263FA2E5-8225-4804-856F-017BBB6C2F75}" type="pres">
      <dgm:prSet presAssocID="{6682CF0D-462A-40D1-8018-17B0EB1CF8E9}" presName="textRect" presStyleLbl="revTx" presStyleIdx="0" presStyleCnt="4">
        <dgm:presLayoutVars>
          <dgm:chMax val="1"/>
          <dgm:chPref val="1"/>
        </dgm:presLayoutVars>
      </dgm:prSet>
      <dgm:spPr/>
    </dgm:pt>
    <dgm:pt modelId="{2C02AC61-7CA7-4385-BB12-62BB57CDD2C0}" type="pres">
      <dgm:prSet presAssocID="{43C021C7-FB10-43DD-84B6-FEA6C0CFA655}" presName="sibTrans" presStyleCnt="0"/>
      <dgm:spPr/>
    </dgm:pt>
    <dgm:pt modelId="{95CC76EE-7F04-4CF0-BF6D-1E17280311AE}" type="pres">
      <dgm:prSet presAssocID="{18878686-2FE5-4A11-A832-3320AFA29D39}" presName="compNode" presStyleCnt="0"/>
      <dgm:spPr/>
    </dgm:pt>
    <dgm:pt modelId="{7064DCA9-0E2E-40FC-8E78-AA1766A00412}" type="pres">
      <dgm:prSet presAssocID="{18878686-2FE5-4A11-A832-3320AFA29D39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4B899538-085F-4DAB-A0AE-436C51FB6A12}" type="pres">
      <dgm:prSet presAssocID="{18878686-2FE5-4A11-A832-3320AFA29D3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6BC439C-B6EB-4BC9-A795-6741890AAF3E}" type="pres">
      <dgm:prSet presAssocID="{18878686-2FE5-4A11-A832-3320AFA29D39}" presName="spaceRect" presStyleCnt="0"/>
      <dgm:spPr/>
    </dgm:pt>
    <dgm:pt modelId="{74B05B56-020B-4706-B535-F5BEBC161F8B}" type="pres">
      <dgm:prSet presAssocID="{18878686-2FE5-4A11-A832-3320AFA29D39}" presName="textRect" presStyleLbl="revTx" presStyleIdx="1" presStyleCnt="4">
        <dgm:presLayoutVars>
          <dgm:chMax val="1"/>
          <dgm:chPref val="1"/>
        </dgm:presLayoutVars>
      </dgm:prSet>
      <dgm:spPr/>
    </dgm:pt>
    <dgm:pt modelId="{4C10EABC-6F0F-474A-B58F-3DEDB5C7A25D}" type="pres">
      <dgm:prSet presAssocID="{9FD33171-66A1-4219-8849-41A9B936CA20}" presName="sibTrans" presStyleCnt="0"/>
      <dgm:spPr/>
    </dgm:pt>
    <dgm:pt modelId="{09254344-7247-427A-B716-2503F8467F41}" type="pres">
      <dgm:prSet presAssocID="{BF4F733C-40ED-4B03-84D2-80EFC4C6CC53}" presName="compNode" presStyleCnt="0"/>
      <dgm:spPr/>
    </dgm:pt>
    <dgm:pt modelId="{C6664474-16ED-4C41-AF49-DA958622DD61}" type="pres">
      <dgm:prSet presAssocID="{BF4F733C-40ED-4B03-84D2-80EFC4C6CC53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4B5248AC-0C67-4C65-A0B6-FBB71FBD4E72}" type="pres">
      <dgm:prSet presAssocID="{BF4F733C-40ED-4B03-84D2-80EFC4C6CC5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D3EABFF0-58CD-484F-B0D9-C2F5F72409CF}" type="pres">
      <dgm:prSet presAssocID="{BF4F733C-40ED-4B03-84D2-80EFC4C6CC53}" presName="spaceRect" presStyleCnt="0"/>
      <dgm:spPr/>
    </dgm:pt>
    <dgm:pt modelId="{800EE1B9-196F-402D-A3C2-B9155D219248}" type="pres">
      <dgm:prSet presAssocID="{BF4F733C-40ED-4B03-84D2-80EFC4C6CC53}" presName="textRect" presStyleLbl="revTx" presStyleIdx="2" presStyleCnt="4">
        <dgm:presLayoutVars>
          <dgm:chMax val="1"/>
          <dgm:chPref val="1"/>
        </dgm:presLayoutVars>
      </dgm:prSet>
      <dgm:spPr/>
    </dgm:pt>
    <dgm:pt modelId="{59D40DEC-590C-4534-A068-F5B57E93F34A}" type="pres">
      <dgm:prSet presAssocID="{E6850FB4-42B4-4899-916D-D82CC2FBB028}" presName="sibTrans" presStyleCnt="0"/>
      <dgm:spPr/>
    </dgm:pt>
    <dgm:pt modelId="{9F8B335E-3697-4F04-B38A-A8C31E2369C9}" type="pres">
      <dgm:prSet presAssocID="{B9374EFE-3A6B-4499-B767-B4D328FA7AFB}" presName="compNode" presStyleCnt="0"/>
      <dgm:spPr/>
    </dgm:pt>
    <dgm:pt modelId="{C51349DA-B33F-4921-8BC9-18A275B9CF44}" type="pres">
      <dgm:prSet presAssocID="{B9374EFE-3A6B-4499-B767-B4D328FA7AFB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B264856A-8240-413F-A97C-841AF0AC2FCB}" type="pres">
      <dgm:prSet presAssocID="{B9374EFE-3A6B-4499-B767-B4D328FA7AF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"/>
        </a:ext>
      </dgm:extLst>
    </dgm:pt>
    <dgm:pt modelId="{3C572F9A-5D27-4BCD-B255-6FB746309255}" type="pres">
      <dgm:prSet presAssocID="{B9374EFE-3A6B-4499-B767-B4D328FA7AFB}" presName="spaceRect" presStyleCnt="0"/>
      <dgm:spPr/>
    </dgm:pt>
    <dgm:pt modelId="{502A84F3-8FD6-4722-9EA2-F3AF060B12A1}" type="pres">
      <dgm:prSet presAssocID="{B9374EFE-3A6B-4499-B767-B4D328FA7AF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9A41011-1654-48A9-AD35-8BFECD00FC52}" srcId="{6FDFBB23-1742-46FD-A018-C642240E51CB}" destId="{BF4F733C-40ED-4B03-84D2-80EFC4C6CC53}" srcOrd="2" destOrd="0" parTransId="{10FB56A7-7F88-44B3-8D7E-1F13C2902BD5}" sibTransId="{E6850FB4-42B4-4899-916D-D82CC2FBB028}"/>
    <dgm:cxn modelId="{030EA212-089C-2945-9D13-7B637DC62767}" type="presOf" srcId="{6682CF0D-462A-40D1-8018-17B0EB1CF8E9}" destId="{263FA2E5-8225-4804-856F-017BBB6C2F75}" srcOrd="0" destOrd="0" presId="urn:microsoft.com/office/officeart/2018/5/layout/IconLeafLabelList"/>
    <dgm:cxn modelId="{72AB0A16-0A38-4F4E-A245-C5E51A481192}" srcId="{6FDFBB23-1742-46FD-A018-C642240E51CB}" destId="{B9374EFE-3A6B-4499-B767-B4D328FA7AFB}" srcOrd="3" destOrd="0" parTransId="{41367B54-6ED5-4581-81F1-B69255B4AB25}" sibTransId="{07280278-F3E0-403A-A33B-B9F223DE6550}"/>
    <dgm:cxn modelId="{3CB30224-0C2C-2144-A845-3686894DFE64}" type="presOf" srcId="{6FDFBB23-1742-46FD-A018-C642240E51CB}" destId="{B28525FF-6D98-4D95-B471-937E233CC4DA}" srcOrd="0" destOrd="0" presId="urn:microsoft.com/office/officeart/2018/5/layout/IconLeafLabelList"/>
    <dgm:cxn modelId="{43851264-DAB2-4B6C-9FDB-C3E41A640BD0}" srcId="{6FDFBB23-1742-46FD-A018-C642240E51CB}" destId="{18878686-2FE5-4A11-A832-3320AFA29D39}" srcOrd="1" destOrd="0" parTransId="{EFB4F4D5-199A-45FA-ACF7-31539D680244}" sibTransId="{9FD33171-66A1-4219-8849-41A9B936CA20}"/>
    <dgm:cxn modelId="{7DE5BD52-4151-3E4A-869C-457C312B77F3}" type="presOf" srcId="{BF4F733C-40ED-4B03-84D2-80EFC4C6CC53}" destId="{800EE1B9-196F-402D-A3C2-B9155D219248}" srcOrd="0" destOrd="0" presId="urn:microsoft.com/office/officeart/2018/5/layout/IconLeafLabelList"/>
    <dgm:cxn modelId="{9A15759C-44E7-164C-ADF2-F5D6F342C5AA}" type="presOf" srcId="{B9374EFE-3A6B-4499-B767-B4D328FA7AFB}" destId="{502A84F3-8FD6-4722-9EA2-F3AF060B12A1}" srcOrd="0" destOrd="0" presId="urn:microsoft.com/office/officeart/2018/5/layout/IconLeafLabelList"/>
    <dgm:cxn modelId="{800244A4-5022-5B4B-81A5-8E687E3717AE}" type="presOf" srcId="{18878686-2FE5-4A11-A832-3320AFA29D39}" destId="{74B05B56-020B-4706-B535-F5BEBC161F8B}" srcOrd="0" destOrd="0" presId="urn:microsoft.com/office/officeart/2018/5/layout/IconLeafLabelList"/>
    <dgm:cxn modelId="{0D287EE4-B8EC-4F91-8EEE-DE33C094C062}" srcId="{6FDFBB23-1742-46FD-A018-C642240E51CB}" destId="{6682CF0D-462A-40D1-8018-17B0EB1CF8E9}" srcOrd="0" destOrd="0" parTransId="{E1786406-DAC8-4742-AAB2-C5378AF28F65}" sibTransId="{43C021C7-FB10-43DD-84B6-FEA6C0CFA655}"/>
    <dgm:cxn modelId="{C840F645-B2C2-4441-83D8-091E6A40D61A}" type="presParOf" srcId="{B28525FF-6D98-4D95-B471-937E233CC4DA}" destId="{D3B22163-E862-4D02-8AFC-CC37B38C086A}" srcOrd="0" destOrd="0" presId="urn:microsoft.com/office/officeart/2018/5/layout/IconLeafLabelList"/>
    <dgm:cxn modelId="{63133872-0E9C-7745-A840-745CF2480019}" type="presParOf" srcId="{D3B22163-E862-4D02-8AFC-CC37B38C086A}" destId="{9BFCFF10-93B5-4BD3-BBC7-22747AFC20AB}" srcOrd="0" destOrd="0" presId="urn:microsoft.com/office/officeart/2018/5/layout/IconLeafLabelList"/>
    <dgm:cxn modelId="{23CE2DC5-C278-B941-AA48-CCB59AE38F18}" type="presParOf" srcId="{D3B22163-E862-4D02-8AFC-CC37B38C086A}" destId="{E9C730B5-3C6A-4400-B986-9AA9D7F6C028}" srcOrd="1" destOrd="0" presId="urn:microsoft.com/office/officeart/2018/5/layout/IconLeafLabelList"/>
    <dgm:cxn modelId="{36D5915E-CC4D-A340-B286-57FFEB73E4EA}" type="presParOf" srcId="{D3B22163-E862-4D02-8AFC-CC37B38C086A}" destId="{3A3AB2A7-CE9D-461D-BD21-5BF4DF02AA6A}" srcOrd="2" destOrd="0" presId="urn:microsoft.com/office/officeart/2018/5/layout/IconLeafLabelList"/>
    <dgm:cxn modelId="{F4E8DA08-D8F6-E342-9FFC-1FC53205D985}" type="presParOf" srcId="{D3B22163-E862-4D02-8AFC-CC37B38C086A}" destId="{263FA2E5-8225-4804-856F-017BBB6C2F75}" srcOrd="3" destOrd="0" presId="urn:microsoft.com/office/officeart/2018/5/layout/IconLeafLabelList"/>
    <dgm:cxn modelId="{8CB7AA0E-EDEF-6D4E-A17D-1C5B33C56A1F}" type="presParOf" srcId="{B28525FF-6D98-4D95-B471-937E233CC4DA}" destId="{2C02AC61-7CA7-4385-BB12-62BB57CDD2C0}" srcOrd="1" destOrd="0" presId="urn:microsoft.com/office/officeart/2018/5/layout/IconLeafLabelList"/>
    <dgm:cxn modelId="{AC98A868-974E-FB44-BD59-3B95738EDA33}" type="presParOf" srcId="{B28525FF-6D98-4D95-B471-937E233CC4DA}" destId="{95CC76EE-7F04-4CF0-BF6D-1E17280311AE}" srcOrd="2" destOrd="0" presId="urn:microsoft.com/office/officeart/2018/5/layout/IconLeafLabelList"/>
    <dgm:cxn modelId="{ABECC824-C041-CF43-A6B3-0FC4347CFD19}" type="presParOf" srcId="{95CC76EE-7F04-4CF0-BF6D-1E17280311AE}" destId="{7064DCA9-0E2E-40FC-8E78-AA1766A00412}" srcOrd="0" destOrd="0" presId="urn:microsoft.com/office/officeart/2018/5/layout/IconLeafLabelList"/>
    <dgm:cxn modelId="{10FEA156-7962-2245-A61A-B0F2AE405EB6}" type="presParOf" srcId="{95CC76EE-7F04-4CF0-BF6D-1E17280311AE}" destId="{4B899538-085F-4DAB-A0AE-436C51FB6A12}" srcOrd="1" destOrd="0" presId="urn:microsoft.com/office/officeart/2018/5/layout/IconLeafLabelList"/>
    <dgm:cxn modelId="{E59B4207-5F10-5342-B24A-AAD10F81A6EC}" type="presParOf" srcId="{95CC76EE-7F04-4CF0-BF6D-1E17280311AE}" destId="{76BC439C-B6EB-4BC9-A795-6741890AAF3E}" srcOrd="2" destOrd="0" presId="urn:microsoft.com/office/officeart/2018/5/layout/IconLeafLabelList"/>
    <dgm:cxn modelId="{35884E1E-EC1F-4247-B050-261B242932B7}" type="presParOf" srcId="{95CC76EE-7F04-4CF0-BF6D-1E17280311AE}" destId="{74B05B56-020B-4706-B535-F5BEBC161F8B}" srcOrd="3" destOrd="0" presId="urn:microsoft.com/office/officeart/2018/5/layout/IconLeafLabelList"/>
    <dgm:cxn modelId="{C4638C95-D4B6-0E47-87A3-38E1C29A8208}" type="presParOf" srcId="{B28525FF-6D98-4D95-B471-937E233CC4DA}" destId="{4C10EABC-6F0F-474A-B58F-3DEDB5C7A25D}" srcOrd="3" destOrd="0" presId="urn:microsoft.com/office/officeart/2018/5/layout/IconLeafLabelList"/>
    <dgm:cxn modelId="{95057EDD-04E7-FE40-8FAF-04E97808D374}" type="presParOf" srcId="{B28525FF-6D98-4D95-B471-937E233CC4DA}" destId="{09254344-7247-427A-B716-2503F8467F41}" srcOrd="4" destOrd="0" presId="urn:microsoft.com/office/officeart/2018/5/layout/IconLeafLabelList"/>
    <dgm:cxn modelId="{BCC6AF87-42A3-4A45-8754-E258A006525A}" type="presParOf" srcId="{09254344-7247-427A-B716-2503F8467F41}" destId="{C6664474-16ED-4C41-AF49-DA958622DD61}" srcOrd="0" destOrd="0" presId="urn:microsoft.com/office/officeart/2018/5/layout/IconLeafLabelList"/>
    <dgm:cxn modelId="{56CEE777-EDFD-BD4A-8B33-A04F21B7C6C7}" type="presParOf" srcId="{09254344-7247-427A-B716-2503F8467F41}" destId="{4B5248AC-0C67-4C65-A0B6-FBB71FBD4E72}" srcOrd="1" destOrd="0" presId="urn:microsoft.com/office/officeart/2018/5/layout/IconLeafLabelList"/>
    <dgm:cxn modelId="{860A533A-FE36-DB4A-82D8-6B66A0A8E552}" type="presParOf" srcId="{09254344-7247-427A-B716-2503F8467F41}" destId="{D3EABFF0-58CD-484F-B0D9-C2F5F72409CF}" srcOrd="2" destOrd="0" presId="urn:microsoft.com/office/officeart/2018/5/layout/IconLeafLabelList"/>
    <dgm:cxn modelId="{D1CDB61F-7ABC-E641-9345-5AB29EDE8C90}" type="presParOf" srcId="{09254344-7247-427A-B716-2503F8467F41}" destId="{800EE1B9-196F-402D-A3C2-B9155D219248}" srcOrd="3" destOrd="0" presId="urn:microsoft.com/office/officeart/2018/5/layout/IconLeafLabelList"/>
    <dgm:cxn modelId="{8D4069B8-D0CF-4742-B358-92E33E03D79D}" type="presParOf" srcId="{B28525FF-6D98-4D95-B471-937E233CC4DA}" destId="{59D40DEC-590C-4534-A068-F5B57E93F34A}" srcOrd="5" destOrd="0" presId="urn:microsoft.com/office/officeart/2018/5/layout/IconLeafLabelList"/>
    <dgm:cxn modelId="{EA9AFFD8-6CE2-A449-88F2-84770F646FA7}" type="presParOf" srcId="{B28525FF-6D98-4D95-B471-937E233CC4DA}" destId="{9F8B335E-3697-4F04-B38A-A8C31E2369C9}" srcOrd="6" destOrd="0" presId="urn:microsoft.com/office/officeart/2018/5/layout/IconLeafLabelList"/>
    <dgm:cxn modelId="{9632C661-D3F2-E749-B25D-ABF5A4DA5AC9}" type="presParOf" srcId="{9F8B335E-3697-4F04-B38A-A8C31E2369C9}" destId="{C51349DA-B33F-4921-8BC9-18A275B9CF44}" srcOrd="0" destOrd="0" presId="urn:microsoft.com/office/officeart/2018/5/layout/IconLeafLabelList"/>
    <dgm:cxn modelId="{3155C178-95FA-964B-BDF3-7D59FCC361CA}" type="presParOf" srcId="{9F8B335E-3697-4F04-B38A-A8C31E2369C9}" destId="{B264856A-8240-413F-A97C-841AF0AC2FCB}" srcOrd="1" destOrd="0" presId="urn:microsoft.com/office/officeart/2018/5/layout/IconLeafLabelList"/>
    <dgm:cxn modelId="{D3A215C5-78FD-A847-9D45-93B7E183DB08}" type="presParOf" srcId="{9F8B335E-3697-4F04-B38A-A8C31E2369C9}" destId="{3C572F9A-5D27-4BCD-B255-6FB746309255}" srcOrd="2" destOrd="0" presId="urn:microsoft.com/office/officeart/2018/5/layout/IconLeafLabelList"/>
    <dgm:cxn modelId="{83283991-0164-754E-94E0-E87C1DEE0030}" type="presParOf" srcId="{9F8B335E-3697-4F04-B38A-A8C31E2369C9}" destId="{502A84F3-8FD6-4722-9EA2-F3AF060B12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D3EB5FF-8E2F-4EFE-8E19-70E58A1B0A75}" type="doc">
      <dgm:prSet loTypeId="urn:microsoft.com/office/officeart/2005/8/layout/vList2" loCatId="list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02AA4FE-E7F6-4924-B1EA-579B41E10A91}">
      <dgm:prSet/>
      <dgm:spPr/>
      <dgm:t>
        <a:bodyPr/>
        <a:lstStyle/>
        <a:p>
          <a:r>
            <a:rPr lang="en-US" dirty="0"/>
            <a:t>We observed that the most important factors in predicting the price are:  </a:t>
          </a:r>
        </a:p>
      </dgm:t>
    </dgm:pt>
    <dgm:pt modelId="{831A10CA-F986-4A11-BE5C-6CA73482A872}" type="parTrans" cxnId="{04887C54-2DC1-499F-B81C-59CEA2EFA320}">
      <dgm:prSet/>
      <dgm:spPr/>
      <dgm:t>
        <a:bodyPr/>
        <a:lstStyle/>
        <a:p>
          <a:endParaRPr lang="en-US"/>
        </a:p>
      </dgm:t>
    </dgm:pt>
    <dgm:pt modelId="{2FC5A114-404D-4B29-BF51-FE6D9DA0536D}" type="sibTrans" cxnId="{04887C54-2DC1-499F-B81C-59CEA2EFA320}">
      <dgm:prSet/>
      <dgm:spPr/>
      <dgm:t>
        <a:bodyPr/>
        <a:lstStyle/>
        <a:p>
          <a:endParaRPr lang="en-US"/>
        </a:p>
      </dgm:t>
    </dgm:pt>
    <dgm:pt modelId="{6EC37417-39FD-4C4D-9904-BA5884A46638}">
      <dgm:prSet/>
      <dgm:spPr/>
      <dgm:t>
        <a:bodyPr/>
        <a:lstStyle/>
        <a:p>
          <a:r>
            <a:rPr lang="en-US"/>
            <a:t>Year. </a:t>
          </a:r>
        </a:p>
      </dgm:t>
    </dgm:pt>
    <dgm:pt modelId="{CABDCD7E-A19F-4750-8672-1D1604150A62}" type="parTrans" cxnId="{3A376DFA-7086-4E75-84ED-9BBF596B2999}">
      <dgm:prSet/>
      <dgm:spPr/>
      <dgm:t>
        <a:bodyPr/>
        <a:lstStyle/>
        <a:p>
          <a:endParaRPr lang="en-US"/>
        </a:p>
      </dgm:t>
    </dgm:pt>
    <dgm:pt modelId="{B3B16C8D-5B34-4805-A2B1-DD96032D3389}" type="sibTrans" cxnId="{3A376DFA-7086-4E75-84ED-9BBF596B2999}">
      <dgm:prSet/>
      <dgm:spPr/>
      <dgm:t>
        <a:bodyPr/>
        <a:lstStyle/>
        <a:p>
          <a:endParaRPr lang="en-US"/>
        </a:p>
      </dgm:t>
    </dgm:pt>
    <dgm:pt modelId="{7BBDE9AD-EEE7-4B4C-B14B-D2AE126D2F01}">
      <dgm:prSet/>
      <dgm:spPr/>
      <dgm:t>
        <a:bodyPr/>
        <a:lstStyle/>
        <a:p>
          <a:r>
            <a:rPr lang="en-US"/>
            <a:t>Cylinders.  </a:t>
          </a:r>
        </a:p>
      </dgm:t>
    </dgm:pt>
    <dgm:pt modelId="{B22F2823-2560-414D-8BCB-00977C553694}" type="parTrans" cxnId="{28E4B8B8-E012-4B45-A8F8-0EBB7525EBAF}">
      <dgm:prSet/>
      <dgm:spPr/>
      <dgm:t>
        <a:bodyPr/>
        <a:lstStyle/>
        <a:p>
          <a:endParaRPr lang="en-US"/>
        </a:p>
      </dgm:t>
    </dgm:pt>
    <dgm:pt modelId="{65E8C6D9-67EB-4286-8279-193179B29009}" type="sibTrans" cxnId="{28E4B8B8-E012-4B45-A8F8-0EBB7525EBAF}">
      <dgm:prSet/>
      <dgm:spPr/>
      <dgm:t>
        <a:bodyPr/>
        <a:lstStyle/>
        <a:p>
          <a:endParaRPr lang="en-US"/>
        </a:p>
      </dgm:t>
    </dgm:pt>
    <dgm:pt modelId="{BB99D271-0907-40F7-8712-A3547AB4F854}">
      <dgm:prSet/>
      <dgm:spPr/>
      <dgm:t>
        <a:bodyPr/>
        <a:lstStyle/>
        <a:p>
          <a:r>
            <a:rPr lang="en-US"/>
            <a:t>Is it Electric.  </a:t>
          </a:r>
        </a:p>
      </dgm:t>
    </dgm:pt>
    <dgm:pt modelId="{D74B59E3-3BB4-47EE-8BA9-A2D4588F45E4}" type="parTrans" cxnId="{894CC933-B9F8-45B0-96F5-936DE5C18C47}">
      <dgm:prSet/>
      <dgm:spPr/>
      <dgm:t>
        <a:bodyPr/>
        <a:lstStyle/>
        <a:p>
          <a:endParaRPr lang="en-US"/>
        </a:p>
      </dgm:t>
    </dgm:pt>
    <dgm:pt modelId="{F4AC6715-E77C-4B39-9C16-7ABC2CD20BF1}" type="sibTrans" cxnId="{894CC933-B9F8-45B0-96F5-936DE5C18C47}">
      <dgm:prSet/>
      <dgm:spPr/>
      <dgm:t>
        <a:bodyPr/>
        <a:lstStyle/>
        <a:p>
          <a:endParaRPr lang="en-US"/>
        </a:p>
      </dgm:t>
    </dgm:pt>
    <dgm:pt modelId="{07E3F66C-57C3-4DE2-91B3-4DA55EE20834}">
      <dgm:prSet/>
      <dgm:spPr/>
      <dgm:t>
        <a:bodyPr/>
        <a:lstStyle/>
        <a:p>
          <a:r>
            <a:rPr lang="en-US"/>
            <a:t>MPG.</a:t>
          </a:r>
        </a:p>
      </dgm:t>
    </dgm:pt>
    <dgm:pt modelId="{5C6BF978-7895-4373-A809-70E5967AEA62}" type="parTrans" cxnId="{03C28246-E330-42C5-A7AE-DC1B8C87336C}">
      <dgm:prSet/>
      <dgm:spPr/>
      <dgm:t>
        <a:bodyPr/>
        <a:lstStyle/>
        <a:p>
          <a:endParaRPr lang="en-US"/>
        </a:p>
      </dgm:t>
    </dgm:pt>
    <dgm:pt modelId="{C64B6CD1-7173-43F8-80D6-50316E268528}" type="sibTrans" cxnId="{03C28246-E330-42C5-A7AE-DC1B8C87336C}">
      <dgm:prSet/>
      <dgm:spPr/>
      <dgm:t>
        <a:bodyPr/>
        <a:lstStyle/>
        <a:p>
          <a:endParaRPr lang="en-US"/>
        </a:p>
      </dgm:t>
    </dgm:pt>
    <dgm:pt modelId="{9A2A5FD4-25F9-45F2-9511-B9F5D271FB0B}">
      <dgm:prSet/>
      <dgm:spPr/>
      <dgm:t>
        <a:bodyPr/>
        <a:lstStyle/>
        <a:p>
          <a:r>
            <a:rPr lang="en-US"/>
            <a:t>Mileage.</a:t>
          </a:r>
        </a:p>
      </dgm:t>
    </dgm:pt>
    <dgm:pt modelId="{4D481CFA-566D-45BE-A2DE-858E3CE93957}" type="parTrans" cxnId="{D30B6726-8A9F-4377-BC8E-1AEF0E9F608E}">
      <dgm:prSet/>
      <dgm:spPr/>
      <dgm:t>
        <a:bodyPr/>
        <a:lstStyle/>
        <a:p>
          <a:endParaRPr lang="en-US"/>
        </a:p>
      </dgm:t>
    </dgm:pt>
    <dgm:pt modelId="{68BA3677-7B16-440C-9355-3AD833CBF5C8}" type="sibTrans" cxnId="{D30B6726-8A9F-4377-BC8E-1AEF0E9F608E}">
      <dgm:prSet/>
      <dgm:spPr/>
      <dgm:t>
        <a:bodyPr/>
        <a:lstStyle/>
        <a:p>
          <a:endParaRPr lang="en-US"/>
        </a:p>
      </dgm:t>
    </dgm:pt>
    <dgm:pt modelId="{AE187196-0314-E645-AE7B-30A438075A9D}" type="pres">
      <dgm:prSet presAssocID="{6D3EB5FF-8E2F-4EFE-8E19-70E58A1B0A75}" presName="linear" presStyleCnt="0">
        <dgm:presLayoutVars>
          <dgm:animLvl val="lvl"/>
          <dgm:resizeHandles val="exact"/>
        </dgm:presLayoutVars>
      </dgm:prSet>
      <dgm:spPr/>
    </dgm:pt>
    <dgm:pt modelId="{20FC3C36-C356-0547-899B-E350AEBB3686}" type="pres">
      <dgm:prSet presAssocID="{F02AA4FE-E7F6-4924-B1EA-579B41E10A91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FCF81FBB-18B4-A24A-9574-605D2D60CB7A}" type="pres">
      <dgm:prSet presAssocID="{2FC5A114-404D-4B29-BF51-FE6D9DA0536D}" presName="spacer" presStyleCnt="0"/>
      <dgm:spPr/>
    </dgm:pt>
    <dgm:pt modelId="{C6DCD3A3-4FC8-FC44-9193-3451D14CB847}" type="pres">
      <dgm:prSet presAssocID="{6EC37417-39FD-4C4D-9904-BA5884A46638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4C7AB62D-52E9-7A49-99BC-1C2A19A151B0}" type="pres">
      <dgm:prSet presAssocID="{B3B16C8D-5B34-4805-A2B1-DD96032D3389}" presName="spacer" presStyleCnt="0"/>
      <dgm:spPr/>
    </dgm:pt>
    <dgm:pt modelId="{ECD4F7DB-4076-C14E-9C7C-6CAE823A9B62}" type="pres">
      <dgm:prSet presAssocID="{7BBDE9AD-EEE7-4B4C-B14B-D2AE126D2F01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A13AD842-FE4E-9444-8281-F6115ED7C091}" type="pres">
      <dgm:prSet presAssocID="{65E8C6D9-67EB-4286-8279-193179B29009}" presName="spacer" presStyleCnt="0"/>
      <dgm:spPr/>
    </dgm:pt>
    <dgm:pt modelId="{1A7CD765-01AB-1C43-8499-B17D87C83004}" type="pres">
      <dgm:prSet presAssocID="{BB99D271-0907-40F7-8712-A3547AB4F854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60DC6C9A-0AAB-9945-884C-4C5F228750E0}" type="pres">
      <dgm:prSet presAssocID="{F4AC6715-E77C-4B39-9C16-7ABC2CD20BF1}" presName="spacer" presStyleCnt="0"/>
      <dgm:spPr/>
    </dgm:pt>
    <dgm:pt modelId="{62240ADF-79E4-E14A-A184-AC39A2533682}" type="pres">
      <dgm:prSet presAssocID="{07E3F66C-57C3-4DE2-91B3-4DA55EE20834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3B8D3590-6385-1F4F-800B-1192AB5F1AB9}" type="pres">
      <dgm:prSet presAssocID="{C64B6CD1-7173-43F8-80D6-50316E268528}" presName="spacer" presStyleCnt="0"/>
      <dgm:spPr/>
    </dgm:pt>
    <dgm:pt modelId="{51CC0790-2393-2340-A246-D652A453E223}" type="pres">
      <dgm:prSet presAssocID="{9A2A5FD4-25F9-45F2-9511-B9F5D271FB0B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F9570E14-3014-974A-AB21-98CFBA739CA4}" type="presOf" srcId="{6EC37417-39FD-4C4D-9904-BA5884A46638}" destId="{C6DCD3A3-4FC8-FC44-9193-3451D14CB847}" srcOrd="0" destOrd="0" presId="urn:microsoft.com/office/officeart/2005/8/layout/vList2"/>
    <dgm:cxn modelId="{BE56E91B-7118-B147-BFA8-C6B9C3476D8D}" type="presOf" srcId="{F02AA4FE-E7F6-4924-B1EA-579B41E10A91}" destId="{20FC3C36-C356-0547-899B-E350AEBB3686}" srcOrd="0" destOrd="0" presId="urn:microsoft.com/office/officeart/2005/8/layout/vList2"/>
    <dgm:cxn modelId="{D30B6726-8A9F-4377-BC8E-1AEF0E9F608E}" srcId="{6D3EB5FF-8E2F-4EFE-8E19-70E58A1B0A75}" destId="{9A2A5FD4-25F9-45F2-9511-B9F5D271FB0B}" srcOrd="5" destOrd="0" parTransId="{4D481CFA-566D-45BE-A2DE-858E3CE93957}" sibTransId="{68BA3677-7B16-440C-9355-3AD833CBF5C8}"/>
    <dgm:cxn modelId="{894CC933-B9F8-45B0-96F5-936DE5C18C47}" srcId="{6D3EB5FF-8E2F-4EFE-8E19-70E58A1B0A75}" destId="{BB99D271-0907-40F7-8712-A3547AB4F854}" srcOrd="3" destOrd="0" parTransId="{D74B59E3-3BB4-47EE-8BA9-A2D4588F45E4}" sibTransId="{F4AC6715-E77C-4B39-9C16-7ABC2CD20BF1}"/>
    <dgm:cxn modelId="{93AE6161-9DD9-FA42-B7BE-A113462DAFC3}" type="presOf" srcId="{9A2A5FD4-25F9-45F2-9511-B9F5D271FB0B}" destId="{51CC0790-2393-2340-A246-D652A453E223}" srcOrd="0" destOrd="0" presId="urn:microsoft.com/office/officeart/2005/8/layout/vList2"/>
    <dgm:cxn modelId="{1832C961-1ECA-104F-A963-9336EE3D4245}" type="presOf" srcId="{07E3F66C-57C3-4DE2-91B3-4DA55EE20834}" destId="{62240ADF-79E4-E14A-A184-AC39A2533682}" srcOrd="0" destOrd="0" presId="urn:microsoft.com/office/officeart/2005/8/layout/vList2"/>
    <dgm:cxn modelId="{03C28246-E330-42C5-A7AE-DC1B8C87336C}" srcId="{6D3EB5FF-8E2F-4EFE-8E19-70E58A1B0A75}" destId="{07E3F66C-57C3-4DE2-91B3-4DA55EE20834}" srcOrd="4" destOrd="0" parTransId="{5C6BF978-7895-4373-A809-70E5967AEA62}" sibTransId="{C64B6CD1-7173-43F8-80D6-50316E268528}"/>
    <dgm:cxn modelId="{A1F1D86A-0392-C741-93B6-FD0A912B23DD}" type="presOf" srcId="{6D3EB5FF-8E2F-4EFE-8E19-70E58A1B0A75}" destId="{AE187196-0314-E645-AE7B-30A438075A9D}" srcOrd="0" destOrd="0" presId="urn:microsoft.com/office/officeart/2005/8/layout/vList2"/>
    <dgm:cxn modelId="{04887C54-2DC1-499F-B81C-59CEA2EFA320}" srcId="{6D3EB5FF-8E2F-4EFE-8E19-70E58A1B0A75}" destId="{F02AA4FE-E7F6-4924-B1EA-579B41E10A91}" srcOrd="0" destOrd="0" parTransId="{831A10CA-F986-4A11-BE5C-6CA73482A872}" sibTransId="{2FC5A114-404D-4B29-BF51-FE6D9DA0536D}"/>
    <dgm:cxn modelId="{5F3349AC-A9F6-6447-80A0-C3E77501772B}" type="presOf" srcId="{BB99D271-0907-40F7-8712-A3547AB4F854}" destId="{1A7CD765-01AB-1C43-8499-B17D87C83004}" srcOrd="0" destOrd="0" presId="urn:microsoft.com/office/officeart/2005/8/layout/vList2"/>
    <dgm:cxn modelId="{28E4B8B8-E012-4B45-A8F8-0EBB7525EBAF}" srcId="{6D3EB5FF-8E2F-4EFE-8E19-70E58A1B0A75}" destId="{7BBDE9AD-EEE7-4B4C-B14B-D2AE126D2F01}" srcOrd="2" destOrd="0" parTransId="{B22F2823-2560-414D-8BCB-00977C553694}" sibTransId="{65E8C6D9-67EB-4286-8279-193179B29009}"/>
    <dgm:cxn modelId="{8CCB5DEB-422A-0041-887D-6AE47B10458A}" type="presOf" srcId="{7BBDE9AD-EEE7-4B4C-B14B-D2AE126D2F01}" destId="{ECD4F7DB-4076-C14E-9C7C-6CAE823A9B62}" srcOrd="0" destOrd="0" presId="urn:microsoft.com/office/officeart/2005/8/layout/vList2"/>
    <dgm:cxn modelId="{3A376DFA-7086-4E75-84ED-9BBF596B2999}" srcId="{6D3EB5FF-8E2F-4EFE-8E19-70E58A1B0A75}" destId="{6EC37417-39FD-4C4D-9904-BA5884A46638}" srcOrd="1" destOrd="0" parTransId="{CABDCD7E-A19F-4750-8672-1D1604150A62}" sibTransId="{B3B16C8D-5B34-4805-A2B1-DD96032D3389}"/>
    <dgm:cxn modelId="{6001E358-C99E-2B40-B30A-14DADCFD42C8}" type="presParOf" srcId="{AE187196-0314-E645-AE7B-30A438075A9D}" destId="{20FC3C36-C356-0547-899B-E350AEBB3686}" srcOrd="0" destOrd="0" presId="urn:microsoft.com/office/officeart/2005/8/layout/vList2"/>
    <dgm:cxn modelId="{DFB9169C-160E-F14F-AC7E-D8B4E48DCA68}" type="presParOf" srcId="{AE187196-0314-E645-AE7B-30A438075A9D}" destId="{FCF81FBB-18B4-A24A-9574-605D2D60CB7A}" srcOrd="1" destOrd="0" presId="urn:microsoft.com/office/officeart/2005/8/layout/vList2"/>
    <dgm:cxn modelId="{7A097183-54DA-B940-802D-060B6A6F6F5A}" type="presParOf" srcId="{AE187196-0314-E645-AE7B-30A438075A9D}" destId="{C6DCD3A3-4FC8-FC44-9193-3451D14CB847}" srcOrd="2" destOrd="0" presId="urn:microsoft.com/office/officeart/2005/8/layout/vList2"/>
    <dgm:cxn modelId="{F7E3E4A5-B45A-A54E-AE9F-E1CFF650CF18}" type="presParOf" srcId="{AE187196-0314-E645-AE7B-30A438075A9D}" destId="{4C7AB62D-52E9-7A49-99BC-1C2A19A151B0}" srcOrd="3" destOrd="0" presId="urn:microsoft.com/office/officeart/2005/8/layout/vList2"/>
    <dgm:cxn modelId="{4B4F6C00-51B8-F949-B614-F9FF4544DF8E}" type="presParOf" srcId="{AE187196-0314-E645-AE7B-30A438075A9D}" destId="{ECD4F7DB-4076-C14E-9C7C-6CAE823A9B62}" srcOrd="4" destOrd="0" presId="urn:microsoft.com/office/officeart/2005/8/layout/vList2"/>
    <dgm:cxn modelId="{F11163AA-349D-6A46-89E7-4D504CA4C7E8}" type="presParOf" srcId="{AE187196-0314-E645-AE7B-30A438075A9D}" destId="{A13AD842-FE4E-9444-8281-F6115ED7C091}" srcOrd="5" destOrd="0" presId="urn:microsoft.com/office/officeart/2005/8/layout/vList2"/>
    <dgm:cxn modelId="{2777E498-A2D9-1848-8A18-2E9BDA96460C}" type="presParOf" srcId="{AE187196-0314-E645-AE7B-30A438075A9D}" destId="{1A7CD765-01AB-1C43-8499-B17D87C83004}" srcOrd="6" destOrd="0" presId="urn:microsoft.com/office/officeart/2005/8/layout/vList2"/>
    <dgm:cxn modelId="{F6FE4184-9266-AE47-BC72-744B978299EA}" type="presParOf" srcId="{AE187196-0314-E645-AE7B-30A438075A9D}" destId="{60DC6C9A-0AAB-9945-884C-4C5F228750E0}" srcOrd="7" destOrd="0" presId="urn:microsoft.com/office/officeart/2005/8/layout/vList2"/>
    <dgm:cxn modelId="{69E7CD10-2A43-A549-8FBB-27D3C02C18A4}" type="presParOf" srcId="{AE187196-0314-E645-AE7B-30A438075A9D}" destId="{62240ADF-79E4-E14A-A184-AC39A2533682}" srcOrd="8" destOrd="0" presId="urn:microsoft.com/office/officeart/2005/8/layout/vList2"/>
    <dgm:cxn modelId="{EBFDED90-2935-E649-BFCE-B8648EA34464}" type="presParOf" srcId="{AE187196-0314-E645-AE7B-30A438075A9D}" destId="{3B8D3590-6385-1F4F-800B-1192AB5F1AB9}" srcOrd="9" destOrd="0" presId="urn:microsoft.com/office/officeart/2005/8/layout/vList2"/>
    <dgm:cxn modelId="{35250D7B-3490-A04A-BFB7-385F61DFFE86}" type="presParOf" srcId="{AE187196-0314-E645-AE7B-30A438075A9D}" destId="{51CC0790-2393-2340-A246-D652A453E223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55F72DE-CA69-46D4-9A62-EA170BDACA9B}" type="doc">
      <dgm:prSet loTypeId="urn:microsoft.com/office/officeart/2005/8/layout/vList2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238A074-A10A-4300-9750-B63E5DFFFDCE}">
      <dgm:prSet/>
      <dgm:spPr/>
      <dgm:t>
        <a:bodyPr/>
        <a:lstStyle/>
        <a:p>
          <a:r>
            <a:rPr lang="en-US" dirty="0"/>
            <a:t>Auto pilot. </a:t>
          </a:r>
        </a:p>
      </dgm:t>
    </dgm:pt>
    <dgm:pt modelId="{5968721C-32AB-4EBD-A4A8-A6CE7B11CC6C}" type="parTrans" cxnId="{10F80242-0D24-4C6B-A35C-A6BEED215B67}">
      <dgm:prSet/>
      <dgm:spPr/>
      <dgm:t>
        <a:bodyPr/>
        <a:lstStyle/>
        <a:p>
          <a:endParaRPr lang="en-US"/>
        </a:p>
      </dgm:t>
    </dgm:pt>
    <dgm:pt modelId="{F2E7147D-ACEB-4463-97BC-AE2AAA68F027}" type="sibTrans" cxnId="{10F80242-0D24-4C6B-A35C-A6BEED215B67}">
      <dgm:prSet/>
      <dgm:spPr/>
      <dgm:t>
        <a:bodyPr/>
        <a:lstStyle/>
        <a:p>
          <a:endParaRPr lang="en-US"/>
        </a:p>
      </dgm:t>
    </dgm:pt>
    <dgm:pt modelId="{8E91914D-8913-4BE9-8075-5CD8B160B310}">
      <dgm:prSet/>
      <dgm:spPr/>
      <dgm:t>
        <a:bodyPr/>
        <a:lstStyle/>
        <a:p>
          <a:r>
            <a:rPr lang="en-US"/>
            <a:t>Auto cruse control.</a:t>
          </a:r>
        </a:p>
      </dgm:t>
    </dgm:pt>
    <dgm:pt modelId="{74408467-E750-4838-AD90-7B7A8D424DC0}" type="parTrans" cxnId="{70DECA62-EA44-4065-9303-9876F19C987E}">
      <dgm:prSet/>
      <dgm:spPr/>
      <dgm:t>
        <a:bodyPr/>
        <a:lstStyle/>
        <a:p>
          <a:endParaRPr lang="en-US"/>
        </a:p>
      </dgm:t>
    </dgm:pt>
    <dgm:pt modelId="{6FAE4713-4146-4EBC-98AC-3B1F44E66DF6}" type="sibTrans" cxnId="{70DECA62-EA44-4065-9303-9876F19C987E}">
      <dgm:prSet/>
      <dgm:spPr/>
      <dgm:t>
        <a:bodyPr/>
        <a:lstStyle/>
        <a:p>
          <a:endParaRPr lang="en-US"/>
        </a:p>
      </dgm:t>
    </dgm:pt>
    <dgm:pt modelId="{7DA8778A-1948-4CCA-83FC-955B58273B00}">
      <dgm:prSet/>
      <dgm:spPr/>
      <dgm:t>
        <a:bodyPr/>
        <a:lstStyle/>
        <a:p>
          <a:r>
            <a:rPr lang="en-US"/>
            <a:t>Self parking.</a:t>
          </a:r>
        </a:p>
      </dgm:t>
    </dgm:pt>
    <dgm:pt modelId="{E13D82AE-389E-4AC3-98D2-8E07DD0B3A46}" type="parTrans" cxnId="{39DE09F9-1360-41AE-A4C2-CCDF8BD70CAA}">
      <dgm:prSet/>
      <dgm:spPr/>
      <dgm:t>
        <a:bodyPr/>
        <a:lstStyle/>
        <a:p>
          <a:endParaRPr lang="en-US"/>
        </a:p>
      </dgm:t>
    </dgm:pt>
    <dgm:pt modelId="{081BED51-A2BD-499A-A5FF-C9B910D4E4F7}" type="sibTrans" cxnId="{39DE09F9-1360-41AE-A4C2-CCDF8BD70CAA}">
      <dgm:prSet/>
      <dgm:spPr/>
      <dgm:t>
        <a:bodyPr/>
        <a:lstStyle/>
        <a:p>
          <a:endParaRPr lang="en-US"/>
        </a:p>
      </dgm:t>
    </dgm:pt>
    <dgm:pt modelId="{93E95C6E-D1E8-2C40-A365-AFFB1D29728A}">
      <dgm:prSet/>
      <dgm:spPr/>
      <dgm:t>
        <a:bodyPr/>
        <a:lstStyle/>
        <a:p>
          <a:r>
            <a:rPr lang="en-US" dirty="0"/>
            <a:t>Another model can be done such as economy car prediction </a:t>
          </a:r>
        </a:p>
      </dgm:t>
    </dgm:pt>
    <dgm:pt modelId="{A690DC9E-54C5-1B45-A06E-5AD3F9CECC57}" type="parTrans" cxnId="{9A6BD29A-8458-F645-970C-2A28972AD61B}">
      <dgm:prSet/>
      <dgm:spPr/>
      <dgm:t>
        <a:bodyPr/>
        <a:lstStyle/>
        <a:p>
          <a:endParaRPr lang="en-US"/>
        </a:p>
      </dgm:t>
    </dgm:pt>
    <dgm:pt modelId="{B3F8FD1F-944B-3645-9BFB-6E65B52891B3}" type="sibTrans" cxnId="{9A6BD29A-8458-F645-970C-2A28972AD61B}">
      <dgm:prSet/>
      <dgm:spPr/>
      <dgm:t>
        <a:bodyPr/>
        <a:lstStyle/>
        <a:p>
          <a:endParaRPr lang="en-US"/>
        </a:p>
      </dgm:t>
    </dgm:pt>
    <dgm:pt modelId="{71E597EC-560D-354B-B7B6-30AF221D99E5}" type="pres">
      <dgm:prSet presAssocID="{D55F72DE-CA69-46D4-9A62-EA170BDACA9B}" presName="linear" presStyleCnt="0">
        <dgm:presLayoutVars>
          <dgm:animLvl val="lvl"/>
          <dgm:resizeHandles val="exact"/>
        </dgm:presLayoutVars>
      </dgm:prSet>
      <dgm:spPr/>
    </dgm:pt>
    <dgm:pt modelId="{AE804550-FDE5-B64D-980C-5B529119CAC8}" type="pres">
      <dgm:prSet presAssocID="{7238A074-A10A-4300-9750-B63E5DFFFDC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85069D0-D6F6-8145-88B5-F5BF657367D7}" type="pres">
      <dgm:prSet presAssocID="{F2E7147D-ACEB-4463-97BC-AE2AAA68F027}" presName="spacer" presStyleCnt="0"/>
      <dgm:spPr/>
    </dgm:pt>
    <dgm:pt modelId="{1E616CFB-2355-F14B-9B40-5F87BA851E46}" type="pres">
      <dgm:prSet presAssocID="{8E91914D-8913-4BE9-8075-5CD8B160B31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A953DAD-D939-1440-B67A-F5BFC39A454C}" type="pres">
      <dgm:prSet presAssocID="{6FAE4713-4146-4EBC-98AC-3B1F44E66DF6}" presName="spacer" presStyleCnt="0"/>
      <dgm:spPr/>
    </dgm:pt>
    <dgm:pt modelId="{0BA7822A-2170-E842-91BC-036F01CF689A}" type="pres">
      <dgm:prSet presAssocID="{7DA8778A-1948-4CCA-83FC-955B58273B0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2E28D0F-ED2D-BE4B-AF80-0B80B1B87B9C}" type="pres">
      <dgm:prSet presAssocID="{081BED51-A2BD-499A-A5FF-C9B910D4E4F7}" presName="spacer" presStyleCnt="0"/>
      <dgm:spPr/>
    </dgm:pt>
    <dgm:pt modelId="{E6D810D6-C9D7-E149-89B7-4344AC28CFCB}" type="pres">
      <dgm:prSet presAssocID="{93E95C6E-D1E8-2C40-A365-AFFB1D29728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755B20A-F628-584E-927F-8BE7FB850BC8}" type="presOf" srcId="{D55F72DE-CA69-46D4-9A62-EA170BDACA9B}" destId="{71E597EC-560D-354B-B7B6-30AF221D99E5}" srcOrd="0" destOrd="0" presId="urn:microsoft.com/office/officeart/2005/8/layout/vList2"/>
    <dgm:cxn modelId="{AF080A16-10C3-4346-909E-D42BBA9C6BB0}" type="presOf" srcId="{7238A074-A10A-4300-9750-B63E5DFFFDCE}" destId="{AE804550-FDE5-B64D-980C-5B529119CAC8}" srcOrd="0" destOrd="0" presId="urn:microsoft.com/office/officeart/2005/8/layout/vList2"/>
    <dgm:cxn modelId="{27E64626-D694-1F4E-9B26-3CEB61056F4C}" type="presOf" srcId="{8E91914D-8913-4BE9-8075-5CD8B160B310}" destId="{1E616CFB-2355-F14B-9B40-5F87BA851E46}" srcOrd="0" destOrd="0" presId="urn:microsoft.com/office/officeart/2005/8/layout/vList2"/>
    <dgm:cxn modelId="{2E8C382B-5FA6-1B4A-BA67-34B9A7596BD2}" type="presOf" srcId="{93E95C6E-D1E8-2C40-A365-AFFB1D29728A}" destId="{E6D810D6-C9D7-E149-89B7-4344AC28CFCB}" srcOrd="0" destOrd="0" presId="urn:microsoft.com/office/officeart/2005/8/layout/vList2"/>
    <dgm:cxn modelId="{10F80242-0D24-4C6B-A35C-A6BEED215B67}" srcId="{D55F72DE-CA69-46D4-9A62-EA170BDACA9B}" destId="{7238A074-A10A-4300-9750-B63E5DFFFDCE}" srcOrd="0" destOrd="0" parTransId="{5968721C-32AB-4EBD-A4A8-A6CE7B11CC6C}" sibTransId="{F2E7147D-ACEB-4463-97BC-AE2AAA68F027}"/>
    <dgm:cxn modelId="{70DECA62-EA44-4065-9303-9876F19C987E}" srcId="{D55F72DE-CA69-46D4-9A62-EA170BDACA9B}" destId="{8E91914D-8913-4BE9-8075-5CD8B160B310}" srcOrd="1" destOrd="0" parTransId="{74408467-E750-4838-AD90-7B7A8D424DC0}" sibTransId="{6FAE4713-4146-4EBC-98AC-3B1F44E66DF6}"/>
    <dgm:cxn modelId="{F6742F43-CD40-9A4C-888C-62FE86F5ECDD}" type="presOf" srcId="{7DA8778A-1948-4CCA-83FC-955B58273B00}" destId="{0BA7822A-2170-E842-91BC-036F01CF689A}" srcOrd="0" destOrd="0" presId="urn:microsoft.com/office/officeart/2005/8/layout/vList2"/>
    <dgm:cxn modelId="{9A6BD29A-8458-F645-970C-2A28972AD61B}" srcId="{D55F72DE-CA69-46D4-9A62-EA170BDACA9B}" destId="{93E95C6E-D1E8-2C40-A365-AFFB1D29728A}" srcOrd="3" destOrd="0" parTransId="{A690DC9E-54C5-1B45-A06E-5AD3F9CECC57}" sibTransId="{B3F8FD1F-944B-3645-9BFB-6E65B52891B3}"/>
    <dgm:cxn modelId="{39DE09F9-1360-41AE-A4C2-CCDF8BD70CAA}" srcId="{D55F72DE-CA69-46D4-9A62-EA170BDACA9B}" destId="{7DA8778A-1948-4CCA-83FC-955B58273B00}" srcOrd="2" destOrd="0" parTransId="{E13D82AE-389E-4AC3-98D2-8E07DD0B3A46}" sibTransId="{081BED51-A2BD-499A-A5FF-C9B910D4E4F7}"/>
    <dgm:cxn modelId="{235C5F9C-69E5-964C-8F6B-EAF052C0113F}" type="presParOf" srcId="{71E597EC-560D-354B-B7B6-30AF221D99E5}" destId="{AE804550-FDE5-B64D-980C-5B529119CAC8}" srcOrd="0" destOrd="0" presId="urn:microsoft.com/office/officeart/2005/8/layout/vList2"/>
    <dgm:cxn modelId="{5A1EDEBB-AFF6-C945-A4D7-9575E958E1D0}" type="presParOf" srcId="{71E597EC-560D-354B-B7B6-30AF221D99E5}" destId="{B85069D0-D6F6-8145-88B5-F5BF657367D7}" srcOrd="1" destOrd="0" presId="urn:microsoft.com/office/officeart/2005/8/layout/vList2"/>
    <dgm:cxn modelId="{AFA63E99-37C7-1741-9EBC-04EF51EF538F}" type="presParOf" srcId="{71E597EC-560D-354B-B7B6-30AF221D99E5}" destId="{1E616CFB-2355-F14B-9B40-5F87BA851E46}" srcOrd="2" destOrd="0" presId="urn:microsoft.com/office/officeart/2005/8/layout/vList2"/>
    <dgm:cxn modelId="{2F8CA5F9-E8A9-C44D-AF29-0FFFF9F56C2D}" type="presParOf" srcId="{71E597EC-560D-354B-B7B6-30AF221D99E5}" destId="{CA953DAD-D939-1440-B67A-F5BFC39A454C}" srcOrd="3" destOrd="0" presId="urn:microsoft.com/office/officeart/2005/8/layout/vList2"/>
    <dgm:cxn modelId="{755320AC-E6DC-9446-B537-5AE7F15F7DFA}" type="presParOf" srcId="{71E597EC-560D-354B-B7B6-30AF221D99E5}" destId="{0BA7822A-2170-E842-91BC-036F01CF689A}" srcOrd="4" destOrd="0" presId="urn:microsoft.com/office/officeart/2005/8/layout/vList2"/>
    <dgm:cxn modelId="{2E096DD9-BA93-6046-ADD6-404988BFFCAE}" type="presParOf" srcId="{71E597EC-560D-354B-B7B6-30AF221D99E5}" destId="{D2E28D0F-ED2D-BE4B-AF80-0B80B1B87B9C}" srcOrd="5" destOrd="0" presId="urn:microsoft.com/office/officeart/2005/8/layout/vList2"/>
    <dgm:cxn modelId="{F48D0826-6FEA-ED47-B2C4-E9147E013728}" type="presParOf" srcId="{71E597EC-560D-354B-B7B6-30AF221D99E5}" destId="{E6D810D6-C9D7-E149-89B7-4344AC28CFC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50DDA-FFF0-4080-B764-3481EC35C2D9}">
      <dsp:nvSpPr>
        <dsp:cNvPr id="0" name=""/>
        <dsp:cNvSpPr/>
      </dsp:nvSpPr>
      <dsp:spPr>
        <a:xfrm>
          <a:off x="2134780" y="789107"/>
          <a:ext cx="1944000" cy="194400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41A627-95CA-442E-9510-4003C776D272}">
      <dsp:nvSpPr>
        <dsp:cNvPr id="0" name=""/>
        <dsp:cNvSpPr/>
      </dsp:nvSpPr>
      <dsp:spPr>
        <a:xfrm>
          <a:off x="935202" y="2926890"/>
          <a:ext cx="4320000" cy="94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Baskerville" panose="02020502070401020303" pitchFamily="18" charset="0"/>
              <a:ea typeface="Baskerville" panose="02020502070401020303" pitchFamily="18" charset="0"/>
            </a:rPr>
            <a:t>A new luxury used cars dealership is opening.</a:t>
          </a:r>
        </a:p>
      </dsp:txBody>
      <dsp:txXfrm>
        <a:off x="935202" y="2926890"/>
        <a:ext cx="4320000" cy="945000"/>
      </dsp:txXfrm>
    </dsp:sp>
    <dsp:sp modelId="{6756DFA8-1CB9-4B4E-A00D-0FC1446ECE23}">
      <dsp:nvSpPr>
        <dsp:cNvPr id="0" name=""/>
        <dsp:cNvSpPr/>
      </dsp:nvSpPr>
      <dsp:spPr>
        <a:xfrm>
          <a:off x="2015129" y="864553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rgbClr val="00B0F0">
              <a:alpha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97EFE-BBAC-4332-BCF4-DC7AE8DB6AF9}">
      <dsp:nvSpPr>
        <dsp:cNvPr id="0" name=""/>
        <dsp:cNvSpPr/>
      </dsp:nvSpPr>
      <dsp:spPr>
        <a:xfrm>
          <a:off x="5999625" y="2926890"/>
          <a:ext cx="4320000" cy="94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askerville" panose="02020502070401020303" pitchFamily="18" charset="0"/>
              <a:ea typeface="Baskerville" panose="02020502070401020303" pitchFamily="18" charset="0"/>
              <a:cs typeface="+mn-cs"/>
            </a:rPr>
            <a:t>Currently used cars pricing is done</a:t>
          </a:r>
          <a:r>
            <a:rPr lang="en-US" sz="2400" kern="1200" dirty="0"/>
            <a:t> </a:t>
          </a:r>
          <a:r>
            <a:rPr lang="en-US" sz="32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askerville" panose="02020502070401020303" pitchFamily="18" charset="0"/>
              <a:ea typeface="Baskerville" panose="02020502070401020303" pitchFamily="18" charset="0"/>
              <a:cs typeface="+mn-cs"/>
            </a:rPr>
            <a:t>manually</a:t>
          </a:r>
          <a:r>
            <a:rPr lang="en-US" sz="2400" kern="1200" dirty="0"/>
            <a:t>.</a:t>
          </a:r>
        </a:p>
      </dsp:txBody>
      <dsp:txXfrm>
        <a:off x="5999625" y="2926890"/>
        <a:ext cx="4320000" cy="945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FF10-93B5-4BD3-BBC7-22747AFC20AB}">
      <dsp:nvSpPr>
        <dsp:cNvPr id="0" name=""/>
        <dsp:cNvSpPr/>
      </dsp:nvSpPr>
      <dsp:spPr>
        <a:xfrm>
          <a:off x="862601" y="365217"/>
          <a:ext cx="1259299" cy="1259299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C730B5-3C6A-4400-B986-9AA9D7F6C028}">
      <dsp:nvSpPr>
        <dsp:cNvPr id="0" name=""/>
        <dsp:cNvSpPr/>
      </dsp:nvSpPr>
      <dsp:spPr>
        <a:xfrm>
          <a:off x="1130976" y="633592"/>
          <a:ext cx="722548" cy="72254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3FA2E5-8225-4804-856F-017BBB6C2F75}">
      <dsp:nvSpPr>
        <dsp:cNvPr id="0" name=""/>
        <dsp:cNvSpPr/>
      </dsp:nvSpPr>
      <dsp:spPr>
        <a:xfrm>
          <a:off x="460038" y="2016757"/>
          <a:ext cx="20644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Collect Data from </a:t>
          </a:r>
          <a:r>
            <a:rPr lang="en-US" sz="2000" kern="1200" dirty="0" err="1"/>
            <a:t>cars.com</a:t>
          </a:r>
          <a:endParaRPr lang="en-US" sz="2000" kern="1200" dirty="0"/>
        </a:p>
      </dsp:txBody>
      <dsp:txXfrm>
        <a:off x="460038" y="2016757"/>
        <a:ext cx="2064425" cy="720000"/>
      </dsp:txXfrm>
    </dsp:sp>
    <dsp:sp modelId="{7064DCA9-0E2E-40FC-8E78-AA1766A00412}">
      <dsp:nvSpPr>
        <dsp:cNvPr id="0" name=""/>
        <dsp:cNvSpPr/>
      </dsp:nvSpPr>
      <dsp:spPr>
        <a:xfrm>
          <a:off x="3288300" y="365217"/>
          <a:ext cx="1259299" cy="1259299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899538-085F-4DAB-A0AE-436C51FB6A12}">
      <dsp:nvSpPr>
        <dsp:cNvPr id="0" name=""/>
        <dsp:cNvSpPr/>
      </dsp:nvSpPr>
      <dsp:spPr>
        <a:xfrm>
          <a:off x="3556675" y="633592"/>
          <a:ext cx="722548" cy="72254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B05B56-020B-4706-B535-F5BEBC161F8B}">
      <dsp:nvSpPr>
        <dsp:cNvPr id="0" name=""/>
        <dsp:cNvSpPr/>
      </dsp:nvSpPr>
      <dsp:spPr>
        <a:xfrm>
          <a:off x="2885737" y="2016757"/>
          <a:ext cx="20644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Extract insight.</a:t>
          </a:r>
        </a:p>
      </dsp:txBody>
      <dsp:txXfrm>
        <a:off x="2885737" y="2016757"/>
        <a:ext cx="2064425" cy="720000"/>
      </dsp:txXfrm>
    </dsp:sp>
    <dsp:sp modelId="{C6664474-16ED-4C41-AF49-DA958622DD61}">
      <dsp:nvSpPr>
        <dsp:cNvPr id="0" name=""/>
        <dsp:cNvSpPr/>
      </dsp:nvSpPr>
      <dsp:spPr>
        <a:xfrm>
          <a:off x="5714000" y="365217"/>
          <a:ext cx="1259299" cy="1259299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5248AC-0C67-4C65-A0B6-FBB71FBD4E72}">
      <dsp:nvSpPr>
        <dsp:cNvPr id="0" name=""/>
        <dsp:cNvSpPr/>
      </dsp:nvSpPr>
      <dsp:spPr>
        <a:xfrm>
          <a:off x="5982375" y="633592"/>
          <a:ext cx="722548" cy="72254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0EE1B9-196F-402D-A3C2-B9155D219248}">
      <dsp:nvSpPr>
        <dsp:cNvPr id="0" name=""/>
        <dsp:cNvSpPr/>
      </dsp:nvSpPr>
      <dsp:spPr>
        <a:xfrm>
          <a:off x="5311437" y="2016757"/>
          <a:ext cx="20644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Build multiple ML models.</a:t>
          </a:r>
        </a:p>
      </dsp:txBody>
      <dsp:txXfrm>
        <a:off x="5311437" y="2016757"/>
        <a:ext cx="2064425" cy="720000"/>
      </dsp:txXfrm>
    </dsp:sp>
    <dsp:sp modelId="{C51349DA-B33F-4921-8BC9-18A275B9CF44}">
      <dsp:nvSpPr>
        <dsp:cNvPr id="0" name=""/>
        <dsp:cNvSpPr/>
      </dsp:nvSpPr>
      <dsp:spPr>
        <a:xfrm>
          <a:off x="8139699" y="365217"/>
          <a:ext cx="1259299" cy="1259299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64856A-8240-413F-A97C-841AF0AC2FCB}">
      <dsp:nvSpPr>
        <dsp:cNvPr id="0" name=""/>
        <dsp:cNvSpPr/>
      </dsp:nvSpPr>
      <dsp:spPr>
        <a:xfrm>
          <a:off x="8408074" y="633592"/>
          <a:ext cx="722548" cy="72254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2A84F3-8FD6-4722-9EA2-F3AF060B12A1}">
      <dsp:nvSpPr>
        <dsp:cNvPr id="0" name=""/>
        <dsp:cNvSpPr/>
      </dsp:nvSpPr>
      <dsp:spPr>
        <a:xfrm>
          <a:off x="7737136" y="2016757"/>
          <a:ext cx="20644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Choose the best model.</a:t>
          </a:r>
        </a:p>
      </dsp:txBody>
      <dsp:txXfrm>
        <a:off x="7737136" y="2016757"/>
        <a:ext cx="2064425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FC3C36-C356-0547-899B-E350AEBB3686}">
      <dsp:nvSpPr>
        <dsp:cNvPr id="0" name=""/>
        <dsp:cNvSpPr/>
      </dsp:nvSpPr>
      <dsp:spPr>
        <a:xfrm>
          <a:off x="0" y="30875"/>
          <a:ext cx="5461218" cy="7335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We observed that the most important factors in predicting the price are:  </a:t>
          </a:r>
        </a:p>
      </dsp:txBody>
      <dsp:txXfrm>
        <a:off x="35811" y="66686"/>
        <a:ext cx="5389596" cy="661968"/>
      </dsp:txXfrm>
    </dsp:sp>
    <dsp:sp modelId="{C6DCD3A3-4FC8-FC44-9193-3451D14CB847}">
      <dsp:nvSpPr>
        <dsp:cNvPr id="0" name=""/>
        <dsp:cNvSpPr/>
      </dsp:nvSpPr>
      <dsp:spPr>
        <a:xfrm>
          <a:off x="0" y="819185"/>
          <a:ext cx="5461218" cy="73359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Year. </a:t>
          </a:r>
        </a:p>
      </dsp:txBody>
      <dsp:txXfrm>
        <a:off x="35811" y="854996"/>
        <a:ext cx="5389596" cy="661968"/>
      </dsp:txXfrm>
    </dsp:sp>
    <dsp:sp modelId="{ECD4F7DB-4076-C14E-9C7C-6CAE823A9B62}">
      <dsp:nvSpPr>
        <dsp:cNvPr id="0" name=""/>
        <dsp:cNvSpPr/>
      </dsp:nvSpPr>
      <dsp:spPr>
        <a:xfrm>
          <a:off x="0" y="1607496"/>
          <a:ext cx="5461218" cy="73359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Cylinders.  </a:t>
          </a:r>
        </a:p>
      </dsp:txBody>
      <dsp:txXfrm>
        <a:off x="35811" y="1643307"/>
        <a:ext cx="5389596" cy="661968"/>
      </dsp:txXfrm>
    </dsp:sp>
    <dsp:sp modelId="{1A7CD765-01AB-1C43-8499-B17D87C83004}">
      <dsp:nvSpPr>
        <dsp:cNvPr id="0" name=""/>
        <dsp:cNvSpPr/>
      </dsp:nvSpPr>
      <dsp:spPr>
        <a:xfrm>
          <a:off x="0" y="2395806"/>
          <a:ext cx="5461218" cy="73359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Is it Electric.  </a:t>
          </a:r>
        </a:p>
      </dsp:txBody>
      <dsp:txXfrm>
        <a:off x="35811" y="2431617"/>
        <a:ext cx="5389596" cy="661968"/>
      </dsp:txXfrm>
    </dsp:sp>
    <dsp:sp modelId="{62240ADF-79E4-E14A-A184-AC39A2533682}">
      <dsp:nvSpPr>
        <dsp:cNvPr id="0" name=""/>
        <dsp:cNvSpPr/>
      </dsp:nvSpPr>
      <dsp:spPr>
        <a:xfrm>
          <a:off x="0" y="3184116"/>
          <a:ext cx="5461218" cy="73359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MPG.</a:t>
          </a:r>
        </a:p>
      </dsp:txBody>
      <dsp:txXfrm>
        <a:off x="35811" y="3219927"/>
        <a:ext cx="5389596" cy="661968"/>
      </dsp:txXfrm>
    </dsp:sp>
    <dsp:sp modelId="{51CC0790-2393-2340-A246-D652A453E223}">
      <dsp:nvSpPr>
        <dsp:cNvPr id="0" name=""/>
        <dsp:cNvSpPr/>
      </dsp:nvSpPr>
      <dsp:spPr>
        <a:xfrm>
          <a:off x="0" y="3972426"/>
          <a:ext cx="5461218" cy="7335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Mileage.</a:t>
          </a:r>
        </a:p>
      </dsp:txBody>
      <dsp:txXfrm>
        <a:off x="35811" y="4008237"/>
        <a:ext cx="5389596" cy="6619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804550-FDE5-B64D-980C-5B529119CAC8}">
      <dsp:nvSpPr>
        <dsp:cNvPr id="0" name=""/>
        <dsp:cNvSpPr/>
      </dsp:nvSpPr>
      <dsp:spPr>
        <a:xfrm>
          <a:off x="0" y="33681"/>
          <a:ext cx="5963317" cy="95062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 pilot. </a:t>
          </a:r>
        </a:p>
      </dsp:txBody>
      <dsp:txXfrm>
        <a:off x="46406" y="80087"/>
        <a:ext cx="5870505" cy="857813"/>
      </dsp:txXfrm>
    </dsp:sp>
    <dsp:sp modelId="{1E616CFB-2355-F14B-9B40-5F87BA851E46}">
      <dsp:nvSpPr>
        <dsp:cNvPr id="0" name=""/>
        <dsp:cNvSpPr/>
      </dsp:nvSpPr>
      <dsp:spPr>
        <a:xfrm>
          <a:off x="0" y="1056306"/>
          <a:ext cx="5963317" cy="95062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Auto cruse control.</a:t>
          </a:r>
        </a:p>
      </dsp:txBody>
      <dsp:txXfrm>
        <a:off x="46406" y="1102712"/>
        <a:ext cx="5870505" cy="857813"/>
      </dsp:txXfrm>
    </dsp:sp>
    <dsp:sp modelId="{0BA7822A-2170-E842-91BC-036F01CF689A}">
      <dsp:nvSpPr>
        <dsp:cNvPr id="0" name=""/>
        <dsp:cNvSpPr/>
      </dsp:nvSpPr>
      <dsp:spPr>
        <a:xfrm>
          <a:off x="0" y="2078931"/>
          <a:ext cx="5963317" cy="95062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Self parking.</a:t>
          </a:r>
        </a:p>
      </dsp:txBody>
      <dsp:txXfrm>
        <a:off x="46406" y="2125337"/>
        <a:ext cx="5870505" cy="857813"/>
      </dsp:txXfrm>
    </dsp:sp>
    <dsp:sp modelId="{E6D810D6-C9D7-E149-89B7-4344AC28CFCB}">
      <dsp:nvSpPr>
        <dsp:cNvPr id="0" name=""/>
        <dsp:cNvSpPr/>
      </dsp:nvSpPr>
      <dsp:spPr>
        <a:xfrm>
          <a:off x="0" y="3101556"/>
          <a:ext cx="5963317" cy="95062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Another model can be done such as economy car prediction </a:t>
          </a:r>
        </a:p>
      </dsp:txBody>
      <dsp:txXfrm>
        <a:off x="46406" y="3147962"/>
        <a:ext cx="5870505" cy="8578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48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35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876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842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575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84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749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930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876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5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B936C40-29DD-4E30-8EDA-DC2B0A281597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750CEDD-397A-4397-A6BE-C5D3D5F77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12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7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8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>
            <a:extLst>
              <a:ext uri="{FF2B5EF4-FFF2-40B4-BE49-F238E27FC236}">
                <a16:creationId xmlns:a16="http://schemas.microsoft.com/office/drawing/2014/main" id="{6936F603-1DCD-4659-B3E6-4BF5D3E432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7B4869E2-D719-44A5-B787-BBDB4A38BB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518" y="1170614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1300" b="1" dirty="0">
                <a:solidFill>
                  <a:srgbClr val="FFFFFF"/>
                </a:solidFill>
              </a:rPr>
              <a:t>Team members:</a:t>
            </a:r>
          </a:p>
          <a:p>
            <a:r>
              <a:rPr lang="en-US" sz="1300" b="1" dirty="0" err="1">
                <a:solidFill>
                  <a:srgbClr val="FFFFFF"/>
                </a:solidFill>
              </a:rPr>
              <a:t>Hazim</a:t>
            </a:r>
            <a:r>
              <a:rPr lang="en-US" sz="1300" b="1" dirty="0">
                <a:solidFill>
                  <a:srgbClr val="FFFFFF"/>
                </a:solidFill>
              </a:rPr>
              <a:t> Bukhari</a:t>
            </a:r>
          </a:p>
          <a:p>
            <a:r>
              <a:rPr lang="en-US" sz="1300" b="1" dirty="0" err="1">
                <a:solidFill>
                  <a:srgbClr val="FFFFFF"/>
                </a:solidFill>
              </a:rPr>
              <a:t>Amena</a:t>
            </a:r>
            <a:r>
              <a:rPr lang="en-US" sz="1300" b="1" dirty="0">
                <a:solidFill>
                  <a:srgbClr val="FFFFFF"/>
                </a:solidFill>
              </a:rPr>
              <a:t> </a:t>
            </a:r>
            <a:r>
              <a:rPr lang="en-US" sz="1300" b="1" dirty="0" err="1">
                <a:solidFill>
                  <a:srgbClr val="FFFFFF"/>
                </a:solidFill>
              </a:rPr>
              <a:t>AlSamah</a:t>
            </a:r>
            <a:endParaRPr lang="en-US" sz="1300" b="1" dirty="0">
              <a:solidFill>
                <a:srgbClr val="FFFFFF"/>
              </a:solidFill>
            </a:endParaRPr>
          </a:p>
          <a:p>
            <a:r>
              <a:rPr lang="en-US" sz="1300" b="1" dirty="0">
                <a:solidFill>
                  <a:srgbClr val="FFFFFF"/>
                </a:solidFill>
              </a:rPr>
              <a:t>Rashed </a:t>
            </a:r>
            <a:r>
              <a:rPr lang="en-US" sz="1300" b="1" dirty="0" err="1">
                <a:solidFill>
                  <a:srgbClr val="FFFFFF"/>
                </a:solidFill>
              </a:rPr>
              <a:t>AlHilal</a:t>
            </a:r>
            <a:endParaRPr lang="en-US" sz="1300" b="1" dirty="0">
              <a:solidFill>
                <a:srgbClr val="FFFF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514837-075C-E648-884B-061255C01023}"/>
              </a:ext>
            </a:extLst>
          </p:cNvPr>
          <p:cNvSpPr/>
          <p:nvPr/>
        </p:nvSpPr>
        <p:spPr>
          <a:xfrm>
            <a:off x="883010" y="247284"/>
            <a:ext cx="101669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Used Luxury Cars Price Prediction </a:t>
            </a:r>
          </a:p>
        </p:txBody>
      </p:sp>
    </p:spTree>
    <p:extLst>
      <p:ext uri="{BB962C8B-B14F-4D97-AF65-F5344CB8AC3E}">
        <p14:creationId xmlns:p14="http://schemas.microsoft.com/office/powerpoint/2010/main" val="14046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ADDF90-7641-46DA-BA1E-0385AF6FC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Have a great day!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F7988-E470-3946-B252-5E5A4D0EB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084" y="227544"/>
            <a:ext cx="4951786" cy="371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21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E97B7-1F32-493E-8007-DF179558F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773284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00B0F0"/>
                </a:solidFill>
                <a:latin typeface="American Typewriter" panose="02090604020004020304" pitchFamily="18" charset="77"/>
              </a:rPr>
              <a:t>Business Problem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262DD8-21AD-49A5-AEC8-3C1A84FADA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2772055"/>
              </p:ext>
            </p:extLst>
          </p:nvPr>
        </p:nvGraphicFramePr>
        <p:xfrm>
          <a:off x="643467" y="1558976"/>
          <a:ext cx="11289561" cy="49772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9" name="Picture 28">
            <a:extLst>
              <a:ext uri="{FF2B5EF4-FFF2-40B4-BE49-F238E27FC236}">
                <a16:creationId xmlns:a16="http://schemas.microsoft.com/office/drawing/2014/main" id="{A4DA86F0-7B00-3A42-8F6A-AEFE54F4A3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873" y="2372134"/>
            <a:ext cx="2021829" cy="211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100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407C22-358A-4C10-843F-B14727236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018573"/>
            <a:ext cx="3044950" cy="4247908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5400" dirty="0">
                <a:latin typeface="American Typewriter" panose="02090604020004020304" pitchFamily="18" charset="77"/>
              </a:rPr>
              <a:t>Why are we doing this</a:t>
            </a:r>
            <a:r>
              <a:rPr lang="en-US" sz="5400" dirty="0"/>
              <a:t>?</a:t>
            </a:r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AFD1CE3C-A2F2-8E41-A53D-4D3CBBD280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968" y="267721"/>
            <a:ext cx="5367728" cy="213715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F5FC1B8-2EC1-D744-AC7A-F2EA151AA0AC}"/>
              </a:ext>
            </a:extLst>
          </p:cNvPr>
          <p:cNvGrpSpPr/>
          <p:nvPr/>
        </p:nvGrpSpPr>
        <p:grpSpPr>
          <a:xfrm>
            <a:off x="5798914" y="2672593"/>
            <a:ext cx="4861370" cy="3751356"/>
            <a:chOff x="5468386" y="621063"/>
            <a:chExt cx="6263643" cy="5503345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1251FAFC-CE2F-2643-BDDC-0540631B0208}"/>
                </a:ext>
              </a:extLst>
            </p:cNvPr>
            <p:cNvSpPr/>
            <p:nvPr/>
          </p:nvSpPr>
          <p:spPr>
            <a:xfrm>
              <a:off x="5468389" y="621063"/>
              <a:ext cx="6263640" cy="157238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dk1">
                <a:hueOff val="0"/>
                <a:satOff val="0"/>
                <a:lumOff val="0"/>
                <a:alphaOff val="0"/>
              </a:schemeClr>
            </a:lnRef>
            <a:fillRef idx="1">
              <a:schemeClr val="bg1">
                <a:lumMod val="95000"/>
                <a:hueOff val="0"/>
                <a:satOff val="0"/>
                <a:lumOff val="0"/>
                <a:alphaOff val="0"/>
              </a:schemeClr>
            </a:fillRef>
            <a:effectRef idx="0">
              <a:schemeClr val="bg1">
                <a:lumMod val="95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C894836-5A52-5449-8256-24DC8046A699}"/>
                </a:ext>
              </a:extLst>
            </p:cNvPr>
            <p:cNvSpPr/>
            <p:nvPr/>
          </p:nvSpPr>
          <p:spPr>
            <a:xfrm>
              <a:off x="5468386" y="621063"/>
              <a:ext cx="6263640" cy="1572384"/>
            </a:xfrm>
            <a:custGeom>
              <a:avLst/>
              <a:gdLst>
                <a:gd name="connsiteX0" fmla="*/ 0 w 4447536"/>
                <a:gd name="connsiteY0" fmla="*/ 0 h 1572384"/>
                <a:gd name="connsiteX1" fmla="*/ 4447536 w 4447536"/>
                <a:gd name="connsiteY1" fmla="*/ 0 h 1572384"/>
                <a:gd name="connsiteX2" fmla="*/ 4447536 w 4447536"/>
                <a:gd name="connsiteY2" fmla="*/ 1572384 h 1572384"/>
                <a:gd name="connsiteX3" fmla="*/ 0 w 4447536"/>
                <a:gd name="connsiteY3" fmla="*/ 1572384 h 1572384"/>
                <a:gd name="connsiteX4" fmla="*/ 0 w 4447536"/>
                <a:gd name="connsiteY4" fmla="*/ 0 h 157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536" h="1572384">
                  <a:moveTo>
                    <a:pt x="0" y="0"/>
                  </a:moveTo>
                  <a:lnTo>
                    <a:pt x="4447536" y="0"/>
                  </a:lnTo>
                  <a:lnTo>
                    <a:pt x="4447536" y="1572384"/>
                  </a:lnTo>
                  <a:lnTo>
                    <a:pt x="0" y="15723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6411" tIns="166411" rIns="166411" bIns="166411" numCol="1" spcCol="1270" anchor="ctr" anchorCtr="0">
              <a:norm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900" kern="1200" dirty="0"/>
                <a:t>Save Time.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97780C7A-2809-0549-8267-69357EDA6E12}"/>
                </a:ext>
              </a:extLst>
            </p:cNvPr>
            <p:cNvSpPr/>
            <p:nvPr/>
          </p:nvSpPr>
          <p:spPr>
            <a:xfrm>
              <a:off x="5468389" y="2586543"/>
              <a:ext cx="6263640" cy="157238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dk1">
                <a:hueOff val="0"/>
                <a:satOff val="0"/>
                <a:lumOff val="0"/>
                <a:alphaOff val="0"/>
              </a:schemeClr>
            </a:lnRef>
            <a:fillRef idx="1">
              <a:schemeClr val="bg1">
                <a:lumMod val="95000"/>
                <a:hueOff val="0"/>
                <a:satOff val="0"/>
                <a:lumOff val="0"/>
                <a:alphaOff val="0"/>
              </a:schemeClr>
            </a:fillRef>
            <a:effectRef idx="0">
              <a:schemeClr val="bg1">
                <a:lumMod val="95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752EA776-39FE-E641-A3B8-66DD10C5F9F5}"/>
                </a:ext>
              </a:extLst>
            </p:cNvPr>
            <p:cNvSpPr/>
            <p:nvPr/>
          </p:nvSpPr>
          <p:spPr>
            <a:xfrm>
              <a:off x="5468386" y="2586543"/>
              <a:ext cx="6263643" cy="1572384"/>
            </a:xfrm>
            <a:custGeom>
              <a:avLst/>
              <a:gdLst>
                <a:gd name="connsiteX0" fmla="*/ 0 w 4447536"/>
                <a:gd name="connsiteY0" fmla="*/ 0 h 1572384"/>
                <a:gd name="connsiteX1" fmla="*/ 4447536 w 4447536"/>
                <a:gd name="connsiteY1" fmla="*/ 0 h 1572384"/>
                <a:gd name="connsiteX2" fmla="*/ 4447536 w 4447536"/>
                <a:gd name="connsiteY2" fmla="*/ 1572384 h 1572384"/>
                <a:gd name="connsiteX3" fmla="*/ 0 w 4447536"/>
                <a:gd name="connsiteY3" fmla="*/ 1572384 h 1572384"/>
                <a:gd name="connsiteX4" fmla="*/ 0 w 4447536"/>
                <a:gd name="connsiteY4" fmla="*/ 0 h 157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536" h="1572384">
                  <a:moveTo>
                    <a:pt x="0" y="0"/>
                  </a:moveTo>
                  <a:lnTo>
                    <a:pt x="4447536" y="0"/>
                  </a:lnTo>
                  <a:lnTo>
                    <a:pt x="4447536" y="1572384"/>
                  </a:lnTo>
                  <a:lnTo>
                    <a:pt x="0" y="15723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6411" tIns="166411" rIns="166411" bIns="166411" numCol="1" spcCol="1270" anchor="ctr" anchorCtr="0">
              <a:norm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kern="1200" dirty="0"/>
                <a:t>Cost Efficient.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764EDFF8-A4BC-7344-B1DC-C577A452434D}"/>
                </a:ext>
              </a:extLst>
            </p:cNvPr>
            <p:cNvSpPr/>
            <p:nvPr/>
          </p:nvSpPr>
          <p:spPr>
            <a:xfrm>
              <a:off x="5468389" y="4552024"/>
              <a:ext cx="6263640" cy="157238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dk1">
                <a:hueOff val="0"/>
                <a:satOff val="0"/>
                <a:lumOff val="0"/>
                <a:alphaOff val="0"/>
              </a:schemeClr>
            </a:lnRef>
            <a:fillRef idx="1">
              <a:schemeClr val="bg1">
                <a:lumMod val="95000"/>
                <a:hueOff val="0"/>
                <a:satOff val="0"/>
                <a:lumOff val="0"/>
                <a:alphaOff val="0"/>
              </a:schemeClr>
            </a:fillRef>
            <a:effectRef idx="0">
              <a:schemeClr val="bg1">
                <a:lumMod val="95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90B6288D-F3CD-0E42-9B38-F9650350CC17}"/>
                </a:ext>
              </a:extLst>
            </p:cNvPr>
            <p:cNvSpPr/>
            <p:nvPr/>
          </p:nvSpPr>
          <p:spPr>
            <a:xfrm>
              <a:off x="5468386" y="4552024"/>
              <a:ext cx="6263643" cy="1572384"/>
            </a:xfrm>
            <a:custGeom>
              <a:avLst/>
              <a:gdLst>
                <a:gd name="connsiteX0" fmla="*/ 0 w 4447536"/>
                <a:gd name="connsiteY0" fmla="*/ 0 h 1572384"/>
                <a:gd name="connsiteX1" fmla="*/ 4447536 w 4447536"/>
                <a:gd name="connsiteY1" fmla="*/ 0 h 1572384"/>
                <a:gd name="connsiteX2" fmla="*/ 4447536 w 4447536"/>
                <a:gd name="connsiteY2" fmla="*/ 1572384 h 1572384"/>
                <a:gd name="connsiteX3" fmla="*/ 0 w 4447536"/>
                <a:gd name="connsiteY3" fmla="*/ 1572384 h 1572384"/>
                <a:gd name="connsiteX4" fmla="*/ 0 w 4447536"/>
                <a:gd name="connsiteY4" fmla="*/ 0 h 157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536" h="1572384">
                  <a:moveTo>
                    <a:pt x="0" y="0"/>
                  </a:moveTo>
                  <a:lnTo>
                    <a:pt x="4447536" y="0"/>
                  </a:lnTo>
                  <a:lnTo>
                    <a:pt x="4447536" y="1572384"/>
                  </a:lnTo>
                  <a:lnTo>
                    <a:pt x="0" y="15723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6411" tIns="166411" rIns="166411" bIns="166411" numCol="1" spcCol="1270" anchor="ctr" anchorCtr="0">
              <a:norm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100" kern="1200" dirty="0"/>
                <a:t>More Accurate.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2322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1D9E8-3898-435E-A338-DE5C05E4E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n-US"/>
              <a:t>How are we going to do it?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CCFFD8E-8270-4D9C-AA84-A91B962CD6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108828"/>
              </p:ext>
            </p:extLst>
          </p:nvPr>
        </p:nvGraphicFramePr>
        <p:xfrm>
          <a:off x="965201" y="2638425"/>
          <a:ext cx="102616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0306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ED03601-4724-4293-A32A-3A0879C5D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E433AC3-E189-483B-9E8C-DFD5D2A186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4AD056-3D39-4483-9AE9-3494AC19D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5243641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Findings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122A9753-4832-476F-9543-E7EBB29AE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25" y="1"/>
            <a:ext cx="10882860" cy="489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899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47E20B-1205-4238-A82B-90EF577F3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3567AC-EB9A-47A9-B6EC-B5BDB73B1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FD00A-AF61-495D-9E12-FB69456D2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820010"/>
            <a:ext cx="3415288" cy="3212654"/>
          </a:xfrm>
          <a:noFill/>
          <a:ln>
            <a:solidFill>
              <a:schemeClr val="bg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Findings Cont.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8B7996F6-DC7C-4542-B951-B3F0F4C5C4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492" y="266217"/>
            <a:ext cx="7330633" cy="64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16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407C22-358A-4C10-843F-B14727236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Predicting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E2FFA3D8-BED5-46F4-80DD-BE3A28284A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194" y="659757"/>
            <a:ext cx="7376930" cy="564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045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AAD0565-53CD-4D7C-A6AE-8DCFB6761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2AE89-B48F-457D-B247-5AB9BD048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390623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6CB841-CBA1-4DF4-8C19-4C7DDB03A1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640080"/>
            <a:ext cx="4017264" cy="526117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3FD6306-603B-410E-AFCF-2EA2E06391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0772" y="806357"/>
            <a:ext cx="3685032" cy="49286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B551ED71-D526-48D5-82CB-66D40F6669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7335667"/>
              </p:ext>
            </p:extLst>
          </p:nvPr>
        </p:nvGraphicFramePr>
        <p:xfrm>
          <a:off x="804671" y="1738859"/>
          <a:ext cx="5461218" cy="473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071F89E-91A3-E340-8CF8-8A7DDD9C2F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468" y="580120"/>
            <a:ext cx="7315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C3A4B-3F09-48A3-AFAA-17C6D5DA6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807" y="652168"/>
            <a:ext cx="5894832" cy="1060878"/>
          </a:xfrm>
        </p:spPr>
        <p:txBody>
          <a:bodyPr>
            <a:normAutofit/>
          </a:bodyPr>
          <a:lstStyle/>
          <a:p>
            <a:r>
              <a:rPr lang="en-US" dirty="0"/>
              <a:t>Recommendation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EC7370-FF9F-4131-8812-2123F5D9D4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315" y="964692"/>
            <a:ext cx="3986784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377563-4FF6-4DD0-B84A-CFBB8D783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907" y="1128683"/>
            <a:ext cx="3657600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D80A15F-DBBA-44B8-9E1C-AB1EBC84FD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8561603"/>
              </p:ext>
            </p:extLst>
          </p:nvPr>
        </p:nvGraphicFramePr>
        <p:xfrm>
          <a:off x="5380378" y="1840376"/>
          <a:ext cx="5963317" cy="4085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64136F1D-DD8C-8043-B5B6-1E3BB7B856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07" y="2343150"/>
            <a:ext cx="40005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1682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{2BAFD4B6-6076-5C44-B262-FD28B5787083}tf10001120</Template>
  <TotalTime>4783</TotalTime>
  <Words>132</Words>
  <Application>Microsoft Office PowerPoint</Application>
  <PresentationFormat>Widescreen</PresentationFormat>
  <Paragraphs>33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American Typewriter</vt:lpstr>
      <vt:lpstr>Arial</vt:lpstr>
      <vt:lpstr>Baskerville</vt:lpstr>
      <vt:lpstr>Gill Sans MT</vt:lpstr>
      <vt:lpstr>Parcel</vt:lpstr>
      <vt:lpstr>PowerPoint Presentation</vt:lpstr>
      <vt:lpstr>Business Problem</vt:lpstr>
      <vt:lpstr>Why are we doing this?</vt:lpstr>
      <vt:lpstr>How are we going to do it?</vt:lpstr>
      <vt:lpstr>Findings</vt:lpstr>
      <vt:lpstr>Findings Cont.</vt:lpstr>
      <vt:lpstr>Predicting</vt:lpstr>
      <vt:lpstr>Conclusion</vt:lpstr>
      <vt:lpstr>Recommendation</vt:lpstr>
      <vt:lpstr>Have a great day!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Luxury Used Cars Analysis</dc:title>
  <dc:creator>HAZIM TALAAT ABDULLAH BUKHARI</dc:creator>
  <cp:lastModifiedBy>HAZIM TALAAT ABDULLAH BUKHARI</cp:lastModifiedBy>
  <cp:revision>11</cp:revision>
  <dcterms:created xsi:type="dcterms:W3CDTF">2021-10-20T08:00:12Z</dcterms:created>
  <dcterms:modified xsi:type="dcterms:W3CDTF">2021-10-24T07:28:27Z</dcterms:modified>
</cp:coreProperties>
</file>

<file path=docProps/thumbnail.jpeg>
</file>